
<file path=[Content_Types].xml><?xml version="1.0" encoding="utf-8"?>
<Types xmlns="http://schemas.openxmlformats.org/package/2006/content-types">
  <Default Extension="bin" ContentType="video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797" r:id="rId5"/>
    <p:sldId id="844" r:id="rId6"/>
    <p:sldId id="845" r:id="rId7"/>
    <p:sldId id="833" r:id="rId8"/>
    <p:sldId id="789" r:id="rId9"/>
    <p:sldId id="838" r:id="rId10"/>
    <p:sldId id="790" r:id="rId11"/>
    <p:sldId id="841" r:id="rId12"/>
    <p:sldId id="839" r:id="rId13"/>
    <p:sldId id="842" r:id="rId14"/>
    <p:sldId id="7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249DDB-4CE8-4061-9D7A-5D533B1AE403}">
          <p14:sldIdLst>
            <p14:sldId id="797"/>
            <p14:sldId id="844"/>
            <p14:sldId id="845"/>
            <p14:sldId id="833"/>
            <p14:sldId id="789"/>
            <p14:sldId id="838"/>
            <p14:sldId id="790"/>
            <p14:sldId id="841"/>
            <p14:sldId id="839"/>
            <p14:sldId id="842"/>
            <p14:sldId id="7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9503C8-5744-EB67-21FA-EEDB0AADD7C6}" name="Chloe Bui" initials="CB" userId="S::dcb5@sfu.ca::fd8a942b-c2ee-4de8-a2d0-9ca8cdfca08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EF"/>
    <a:srgbClr val="FFB900"/>
    <a:srgbClr val="9CE200"/>
    <a:srgbClr val="F25022"/>
    <a:srgbClr val="B48100"/>
    <a:srgbClr val="F89D84"/>
    <a:srgbClr val="DCFF8F"/>
    <a:srgbClr val="7FBA00"/>
    <a:srgbClr val="E3EAE3"/>
    <a:srgbClr val="969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8CF45-1AC6-4652-BC20-EE395BC1E3CF}" v="125" dt="2024-11-15T22:41:50.403"/>
    <p1510:client id="{28D2476C-C351-9F12-D6AD-7F5B1DBE1451}" v="333" dt="2024-11-15T22:40:02.339"/>
    <p1510:client id="{5AB31DB3-7FDF-442C-82C7-B35D530138C7}" v="1252" dt="2024-11-15T22:35:31.990"/>
    <p1510:client id="{A6548490-4416-834C-5BB4-D1F398218DAB}" v="189" dt="2024-11-15T22:15:15.628"/>
    <p1510:client id="{C553FB62-3EB2-9C54-09CE-52533F4B4F8C}" v="115" dt="2024-11-15T23:06:47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nacky Sun" userId="S::ksa185@sfu.ca::03e256ef-387c-4c21-b2d7-988194258b2a" providerId="AD" clId="Web-{C553FB62-3EB2-9C54-09CE-52533F4B4F8C}"/>
    <pc:docChg chg="modSld">
      <pc:chgData name="Knacky Sun" userId="S::ksa185@sfu.ca::03e256ef-387c-4c21-b2d7-988194258b2a" providerId="AD" clId="Web-{C553FB62-3EB2-9C54-09CE-52533F4B4F8C}" dt="2024-11-15T23:06:47.628" v="95" actId="20577"/>
      <pc:docMkLst>
        <pc:docMk/>
      </pc:docMkLst>
      <pc:sldChg chg="modSp">
        <pc:chgData name="Knacky Sun" userId="S::ksa185@sfu.ca::03e256ef-387c-4c21-b2d7-988194258b2a" providerId="AD" clId="Web-{C553FB62-3EB2-9C54-09CE-52533F4B4F8C}" dt="2024-11-15T23:06:47.628" v="95" actId="20577"/>
        <pc:sldMkLst>
          <pc:docMk/>
          <pc:sldMk cId="4119763346" sldId="839"/>
        </pc:sldMkLst>
        <pc:spChg chg="mod">
          <ac:chgData name="Knacky Sun" userId="S::ksa185@sfu.ca::03e256ef-387c-4c21-b2d7-988194258b2a" providerId="AD" clId="Web-{C553FB62-3EB2-9C54-09CE-52533F4B4F8C}" dt="2024-11-15T22:25:21.934" v="70" actId="20577"/>
          <ac:spMkLst>
            <pc:docMk/>
            <pc:sldMk cId="4119763346" sldId="839"/>
            <ac:spMk id="2" creationId="{09D7B319-E698-48B7-038F-3FC291367642}"/>
          </ac:spMkLst>
        </pc:spChg>
        <pc:spChg chg="mod">
          <ac:chgData name="Knacky Sun" userId="S::ksa185@sfu.ca::03e256ef-387c-4c21-b2d7-988194258b2a" providerId="AD" clId="Web-{C553FB62-3EB2-9C54-09CE-52533F4B4F8C}" dt="2024-11-15T22:23:11.682" v="62" actId="20577"/>
          <ac:spMkLst>
            <pc:docMk/>
            <pc:sldMk cId="4119763346" sldId="839"/>
            <ac:spMk id="8" creationId="{416744A5-E835-FF0F-B687-53A4BFCC1A56}"/>
          </ac:spMkLst>
        </pc:spChg>
        <pc:spChg chg="mod">
          <ac:chgData name="Knacky Sun" userId="S::ksa185@sfu.ca::03e256ef-387c-4c21-b2d7-988194258b2a" providerId="AD" clId="Web-{C553FB62-3EB2-9C54-09CE-52533F4B4F8C}" dt="2024-11-15T22:23:10.057" v="60" actId="20577"/>
          <ac:spMkLst>
            <pc:docMk/>
            <pc:sldMk cId="4119763346" sldId="839"/>
            <ac:spMk id="9" creationId="{6E907177-492F-0B46-F096-6E955A491725}"/>
          </ac:spMkLst>
        </pc:spChg>
        <pc:spChg chg="mod">
          <ac:chgData name="Knacky Sun" userId="S::ksa185@sfu.ca::03e256ef-387c-4c21-b2d7-988194258b2a" providerId="AD" clId="Web-{C553FB62-3EB2-9C54-09CE-52533F4B4F8C}" dt="2024-11-15T22:28:19.780" v="72" actId="20577"/>
          <ac:spMkLst>
            <pc:docMk/>
            <pc:sldMk cId="4119763346" sldId="839"/>
            <ac:spMk id="10" creationId="{AEF6460A-0FD6-5D31-DB70-471104B4F81D}"/>
          </ac:spMkLst>
        </pc:spChg>
        <pc:spChg chg="mod">
          <ac:chgData name="Knacky Sun" userId="S::ksa185@sfu.ca::03e256ef-387c-4c21-b2d7-988194258b2a" providerId="AD" clId="Web-{C553FB62-3EB2-9C54-09CE-52533F4B4F8C}" dt="2024-11-15T22:28:38.062" v="79" actId="20577"/>
          <ac:spMkLst>
            <pc:docMk/>
            <pc:sldMk cId="4119763346" sldId="839"/>
            <ac:spMk id="11" creationId="{9D41AAF7-0B82-7502-F1F7-1B9A09153EE4}"/>
          </ac:spMkLst>
        </pc:spChg>
        <pc:spChg chg="mod">
          <ac:chgData name="Knacky Sun" userId="S::ksa185@sfu.ca::03e256ef-387c-4c21-b2d7-988194258b2a" providerId="AD" clId="Web-{C553FB62-3EB2-9C54-09CE-52533F4B4F8C}" dt="2024-11-15T23:06:47.628" v="95" actId="20577"/>
          <ac:spMkLst>
            <pc:docMk/>
            <pc:sldMk cId="4119763346" sldId="839"/>
            <ac:spMk id="12" creationId="{07A16803-B750-7721-9EBD-FFCF05DAE33F}"/>
          </ac:spMkLst>
        </pc:spChg>
      </pc:sldChg>
      <pc:sldChg chg="delSp modSp">
        <pc:chgData name="Knacky Sun" userId="S::ksa185@sfu.ca::03e256ef-387c-4c21-b2d7-988194258b2a" providerId="AD" clId="Web-{C553FB62-3EB2-9C54-09CE-52533F4B4F8C}" dt="2024-11-15T22:22:04.431" v="56" actId="20577"/>
        <pc:sldMkLst>
          <pc:docMk/>
          <pc:sldMk cId="3543685955" sldId="842"/>
        </pc:sldMkLst>
        <pc:spChg chg="mod">
          <ac:chgData name="Knacky Sun" userId="S::ksa185@sfu.ca::03e256ef-387c-4c21-b2d7-988194258b2a" providerId="AD" clId="Web-{C553FB62-3EB2-9C54-09CE-52533F4B4F8C}" dt="2024-11-15T22:21:04.915" v="51" actId="20577"/>
          <ac:spMkLst>
            <pc:docMk/>
            <pc:sldMk cId="3543685955" sldId="842"/>
            <ac:spMk id="21" creationId="{5E9643B7-8B24-5FB2-99BC-3412AB0D8917}"/>
          </ac:spMkLst>
        </pc:spChg>
        <pc:spChg chg="del mod">
          <ac:chgData name="Knacky Sun" userId="S::ksa185@sfu.ca::03e256ef-387c-4c21-b2d7-988194258b2a" providerId="AD" clId="Web-{C553FB62-3EB2-9C54-09CE-52533F4B4F8C}" dt="2024-11-15T22:21:29.775" v="52"/>
          <ac:spMkLst>
            <pc:docMk/>
            <pc:sldMk cId="3543685955" sldId="842"/>
            <ac:spMk id="22" creationId="{B205842F-3D41-2BC9-4757-EFCA4E6A17E9}"/>
          </ac:spMkLst>
        </pc:spChg>
        <pc:spChg chg="mod">
          <ac:chgData name="Knacky Sun" userId="S::ksa185@sfu.ca::03e256ef-387c-4c21-b2d7-988194258b2a" providerId="AD" clId="Web-{C553FB62-3EB2-9C54-09CE-52533F4B4F8C}" dt="2024-11-15T22:21:42.775" v="54" actId="14100"/>
          <ac:spMkLst>
            <pc:docMk/>
            <pc:sldMk cId="3543685955" sldId="842"/>
            <ac:spMk id="23" creationId="{69C6A150-6E38-B4EF-438D-0C2ED735DD1F}"/>
          </ac:spMkLst>
        </pc:spChg>
        <pc:spChg chg="mod">
          <ac:chgData name="Knacky Sun" userId="S::ksa185@sfu.ca::03e256ef-387c-4c21-b2d7-988194258b2a" providerId="AD" clId="Web-{C553FB62-3EB2-9C54-09CE-52533F4B4F8C}" dt="2024-11-15T22:22:04.431" v="56" actId="20577"/>
          <ac:spMkLst>
            <pc:docMk/>
            <pc:sldMk cId="3543685955" sldId="842"/>
            <ac:spMk id="24" creationId="{E721075A-DB0E-6B9B-B252-277630420649}"/>
          </ac:spMkLst>
        </pc:spChg>
        <pc:spChg chg="mod">
          <ac:chgData name="Knacky Sun" userId="S::ksa185@sfu.ca::03e256ef-387c-4c21-b2d7-988194258b2a" providerId="AD" clId="Web-{C553FB62-3EB2-9C54-09CE-52533F4B4F8C}" dt="2024-11-15T22:19:21.882" v="15" actId="14100"/>
          <ac:spMkLst>
            <pc:docMk/>
            <pc:sldMk cId="3543685955" sldId="842"/>
            <ac:spMk id="25" creationId="{49C5EB48-9681-7E99-6FBF-F4A59BA3B5E8}"/>
          </ac:spMkLst>
        </pc:spChg>
        <pc:spChg chg="mod">
          <ac:chgData name="Knacky Sun" userId="S::ksa185@sfu.ca::03e256ef-387c-4c21-b2d7-988194258b2a" providerId="AD" clId="Web-{C553FB62-3EB2-9C54-09CE-52533F4B4F8C}" dt="2024-11-15T22:20:41.477" v="45" actId="1076"/>
          <ac:spMkLst>
            <pc:docMk/>
            <pc:sldMk cId="3543685955" sldId="842"/>
            <ac:spMk id="26" creationId="{E0967AD9-F4D8-3F45-0CFF-0427C8334322}"/>
          </ac:spMkLst>
        </pc:spChg>
        <pc:spChg chg="del">
          <ac:chgData name="Knacky Sun" userId="S::ksa185@sfu.ca::03e256ef-387c-4c21-b2d7-988194258b2a" providerId="AD" clId="Web-{C553FB62-3EB2-9C54-09CE-52533F4B4F8C}" dt="2024-11-15T22:20:22.164" v="43"/>
          <ac:spMkLst>
            <pc:docMk/>
            <pc:sldMk cId="3543685955" sldId="842"/>
            <ac:spMk id="30" creationId="{7DDA5FF1-5B60-8F06-0E61-295AF7D69A6B}"/>
          </ac:spMkLst>
        </pc:spChg>
        <pc:picChg chg="del">
          <ac:chgData name="Knacky Sun" userId="S::ksa185@sfu.ca::03e256ef-387c-4c21-b2d7-988194258b2a" providerId="AD" clId="Web-{C553FB62-3EB2-9C54-09CE-52533F4B4F8C}" dt="2024-11-15T22:17:30.693" v="3"/>
          <ac:picMkLst>
            <pc:docMk/>
            <pc:sldMk cId="3543685955" sldId="842"/>
            <ac:picMk id="28" creationId="{59667276-9D16-191F-BA73-41F4CA764D12}"/>
          </ac:picMkLst>
        </pc:picChg>
      </pc:sldChg>
    </pc:docChg>
  </pc:docChgLst>
  <pc:docChgLst>
    <pc:chgData name="Pranay Ratan" userId="0dbfb796-02de-4d01-9b29-505ca3bddd1b" providerId="ADAL" clId="{23D8CF45-1AC6-4652-BC20-EE395BC1E3CF}"/>
    <pc:docChg chg="undo custSel addSld modSld sldOrd modSection">
      <pc:chgData name="Pranay Ratan" userId="0dbfb796-02de-4d01-9b29-505ca3bddd1b" providerId="ADAL" clId="{23D8CF45-1AC6-4652-BC20-EE395BC1E3CF}" dt="2024-11-15T22:41:50.403" v="120" actId="14100"/>
      <pc:docMkLst>
        <pc:docMk/>
      </pc:docMkLst>
      <pc:sldChg chg="addSp delSp modSp mod modTransition modAnim">
        <pc:chgData name="Pranay Ratan" userId="0dbfb796-02de-4d01-9b29-505ca3bddd1b" providerId="ADAL" clId="{23D8CF45-1AC6-4652-BC20-EE395BC1E3CF}" dt="2024-11-15T22:30:17.485" v="104" actId="12"/>
        <pc:sldMkLst>
          <pc:docMk/>
          <pc:sldMk cId="808079430" sldId="790"/>
        </pc:sldMkLst>
        <pc:spChg chg="add">
          <ac:chgData name="Pranay Ratan" userId="0dbfb796-02de-4d01-9b29-505ca3bddd1b" providerId="ADAL" clId="{23D8CF45-1AC6-4652-BC20-EE395BC1E3CF}" dt="2024-11-15T22:27:55.525" v="76"/>
          <ac:spMkLst>
            <pc:docMk/>
            <pc:sldMk cId="808079430" sldId="790"/>
            <ac:spMk id="8" creationId="{09AC0381-3014-2CF0-0AD0-0CF933C45786}"/>
          </ac:spMkLst>
        </pc:spChg>
        <pc:spChg chg="add">
          <ac:chgData name="Pranay Ratan" userId="0dbfb796-02de-4d01-9b29-505ca3bddd1b" providerId="ADAL" clId="{23D8CF45-1AC6-4652-BC20-EE395BC1E3CF}" dt="2024-11-15T22:28:33.066" v="77"/>
          <ac:spMkLst>
            <pc:docMk/>
            <pc:sldMk cId="808079430" sldId="790"/>
            <ac:spMk id="9" creationId="{7A25FDCD-19F4-5982-D079-980745CC3114}"/>
          </ac:spMkLst>
        </pc:spChg>
        <pc:spChg chg="add del mod">
          <ac:chgData name="Pranay Ratan" userId="0dbfb796-02de-4d01-9b29-505ca3bddd1b" providerId="ADAL" clId="{23D8CF45-1AC6-4652-BC20-EE395BC1E3CF}" dt="2024-11-15T22:29:21.129" v="89" actId="478"/>
          <ac:spMkLst>
            <pc:docMk/>
            <pc:sldMk cId="808079430" sldId="790"/>
            <ac:spMk id="11" creationId="{2EB71302-B502-5192-1939-C059C3037850}"/>
          </ac:spMkLst>
        </pc:spChg>
        <pc:spChg chg="add">
          <ac:chgData name="Pranay Ratan" userId="0dbfb796-02de-4d01-9b29-505ca3bddd1b" providerId="ADAL" clId="{23D8CF45-1AC6-4652-BC20-EE395BC1E3CF}" dt="2024-11-15T22:28:53.360" v="83"/>
          <ac:spMkLst>
            <pc:docMk/>
            <pc:sldMk cId="808079430" sldId="790"/>
            <ac:spMk id="12" creationId="{701F1ECC-269C-9AB5-9C1C-8D3C79481976}"/>
          </ac:spMkLst>
        </pc:spChg>
        <pc:spChg chg="add">
          <ac:chgData name="Pranay Ratan" userId="0dbfb796-02de-4d01-9b29-505ca3bddd1b" providerId="ADAL" clId="{23D8CF45-1AC6-4652-BC20-EE395BC1E3CF}" dt="2024-11-15T22:28:59.077" v="84"/>
          <ac:spMkLst>
            <pc:docMk/>
            <pc:sldMk cId="808079430" sldId="790"/>
            <ac:spMk id="13" creationId="{5E7B5389-8A86-5119-7E9C-993C2849B883}"/>
          </ac:spMkLst>
        </pc:spChg>
        <pc:spChg chg="add">
          <ac:chgData name="Pranay Ratan" userId="0dbfb796-02de-4d01-9b29-505ca3bddd1b" providerId="ADAL" clId="{23D8CF45-1AC6-4652-BC20-EE395BC1E3CF}" dt="2024-11-15T22:29:16.643" v="88"/>
          <ac:spMkLst>
            <pc:docMk/>
            <pc:sldMk cId="808079430" sldId="790"/>
            <ac:spMk id="14" creationId="{1805B0E5-85CB-9AE8-B181-5263840B9F42}"/>
          </ac:spMkLst>
        </pc:spChg>
        <pc:spChg chg="add del mod">
          <ac:chgData name="Pranay Ratan" userId="0dbfb796-02de-4d01-9b29-505ca3bddd1b" providerId="ADAL" clId="{23D8CF45-1AC6-4652-BC20-EE395BC1E3CF}" dt="2024-11-15T22:29:32.552" v="93"/>
          <ac:spMkLst>
            <pc:docMk/>
            <pc:sldMk cId="808079430" sldId="790"/>
            <ac:spMk id="15" creationId="{FD4F2B6B-FE67-3E37-BD8F-37CF0EEA8ED2}"/>
          </ac:spMkLst>
        </pc:spChg>
        <pc:spChg chg="add">
          <ac:chgData name="Pranay Ratan" userId="0dbfb796-02de-4d01-9b29-505ca3bddd1b" providerId="ADAL" clId="{23D8CF45-1AC6-4652-BC20-EE395BC1E3CF}" dt="2024-11-15T22:29:30.511" v="91"/>
          <ac:spMkLst>
            <pc:docMk/>
            <pc:sldMk cId="808079430" sldId="790"/>
            <ac:spMk id="16" creationId="{D04C08D4-F23C-B3E5-5C30-87471417C253}"/>
          </ac:spMkLst>
        </pc:spChg>
        <pc:spChg chg="add mod">
          <ac:chgData name="Pranay Ratan" userId="0dbfb796-02de-4d01-9b29-505ca3bddd1b" providerId="ADAL" clId="{23D8CF45-1AC6-4652-BC20-EE395BC1E3CF}" dt="2024-11-15T22:30:17.485" v="104" actId="12"/>
          <ac:spMkLst>
            <pc:docMk/>
            <pc:sldMk cId="808079430" sldId="790"/>
            <ac:spMk id="17" creationId="{64ED01B9-FDF0-2478-1B46-FC85F029384C}"/>
          </ac:spMkLst>
        </pc:spChg>
        <pc:picChg chg="add mod">
          <ac:chgData name="Pranay Ratan" userId="0dbfb796-02de-4d01-9b29-505ca3bddd1b" providerId="ADAL" clId="{23D8CF45-1AC6-4652-BC20-EE395BC1E3CF}" dt="2024-11-15T22:28:46.657" v="80" actId="1076"/>
          <ac:picMkLst>
            <pc:docMk/>
            <pc:sldMk cId="808079430" sldId="790"/>
            <ac:picMk id="6" creationId="{8AC05C58-7DA4-3301-B79A-8DB57CF3214E}"/>
          </ac:picMkLst>
        </pc:picChg>
      </pc:sldChg>
      <pc:sldChg chg="addSp modSp mod modTransition">
        <pc:chgData name="Pranay Ratan" userId="0dbfb796-02de-4d01-9b29-505ca3bddd1b" providerId="ADAL" clId="{23D8CF45-1AC6-4652-BC20-EE395BC1E3CF}" dt="2024-11-15T22:33:56.044" v="118"/>
        <pc:sldMkLst>
          <pc:docMk/>
          <pc:sldMk cId="326803087" sldId="797"/>
        </pc:sldMkLst>
        <pc:spChg chg="mod">
          <ac:chgData name="Pranay Ratan" userId="0dbfb796-02de-4d01-9b29-505ca3bddd1b" providerId="ADAL" clId="{23D8CF45-1AC6-4652-BC20-EE395BC1E3CF}" dt="2024-11-15T22:21:54.416" v="32" actId="20577"/>
          <ac:spMkLst>
            <pc:docMk/>
            <pc:sldMk cId="326803087" sldId="797"/>
            <ac:spMk id="5" creationId="{95CB65DA-7694-8679-12CA-C072C83E010E}"/>
          </ac:spMkLst>
        </pc:spChg>
        <pc:picChg chg="add mod">
          <ac:chgData name="Pranay Ratan" userId="0dbfb796-02de-4d01-9b29-505ca3bddd1b" providerId="ADAL" clId="{23D8CF45-1AC6-4652-BC20-EE395BC1E3CF}" dt="2024-11-15T22:23:06.910" v="55" actId="1076"/>
          <ac:picMkLst>
            <pc:docMk/>
            <pc:sldMk cId="326803087" sldId="797"/>
            <ac:picMk id="4" creationId="{18BE9191-5D3D-A53D-9C87-46774CBB6948}"/>
          </ac:picMkLst>
        </pc:picChg>
        <pc:picChg chg="add mod modCrop">
          <ac:chgData name="Pranay Ratan" userId="0dbfb796-02de-4d01-9b29-505ca3bddd1b" providerId="ADAL" clId="{23D8CF45-1AC6-4652-BC20-EE395BC1E3CF}" dt="2024-11-15T22:22:16.731" v="40" actId="14100"/>
          <ac:picMkLst>
            <pc:docMk/>
            <pc:sldMk cId="326803087" sldId="797"/>
            <ac:picMk id="7" creationId="{7D64252C-D291-D88F-E4B1-0F05F72195B9}"/>
          </ac:picMkLst>
        </pc:picChg>
        <pc:picChg chg="add mod">
          <ac:chgData name="Pranay Ratan" userId="0dbfb796-02de-4d01-9b29-505ca3bddd1b" providerId="ADAL" clId="{23D8CF45-1AC6-4652-BC20-EE395BC1E3CF}" dt="2024-11-15T22:23:03.305" v="54" actId="1076"/>
          <ac:picMkLst>
            <pc:docMk/>
            <pc:sldMk cId="326803087" sldId="797"/>
            <ac:picMk id="9" creationId="{F3301C77-A115-B290-6745-E31B7547955B}"/>
          </ac:picMkLst>
        </pc:picChg>
        <pc:picChg chg="add mod">
          <ac:chgData name="Pranay Ratan" userId="0dbfb796-02de-4d01-9b29-505ca3bddd1b" providerId="ADAL" clId="{23D8CF45-1AC6-4652-BC20-EE395BC1E3CF}" dt="2024-11-15T22:23:01.867" v="53" actId="1076"/>
          <ac:picMkLst>
            <pc:docMk/>
            <pc:sldMk cId="326803087" sldId="797"/>
            <ac:picMk id="11" creationId="{B175494E-336C-179F-A7CD-2917F0138205}"/>
          </ac:picMkLst>
        </pc:picChg>
      </pc:sldChg>
      <pc:sldChg chg="addSp delSp modSp mod delAnim modAnim">
        <pc:chgData name="Pranay Ratan" userId="0dbfb796-02de-4d01-9b29-505ca3bddd1b" providerId="ADAL" clId="{23D8CF45-1AC6-4652-BC20-EE395BC1E3CF}" dt="2024-11-15T21:51:01.408" v="1" actId="21"/>
        <pc:sldMkLst>
          <pc:docMk/>
          <pc:sldMk cId="139911839" sldId="833"/>
        </pc:sldMkLst>
        <pc:picChg chg="add del mod">
          <ac:chgData name="Pranay Ratan" userId="0dbfb796-02de-4d01-9b29-505ca3bddd1b" providerId="ADAL" clId="{23D8CF45-1AC6-4652-BC20-EE395BC1E3CF}" dt="2024-11-15T21:51:01.408" v="1" actId="21"/>
          <ac:picMkLst>
            <pc:docMk/>
            <pc:sldMk cId="139911839" sldId="833"/>
            <ac:picMk id="8" creationId="{E35A4E88-7E4D-2AFD-29EF-8B5B712C2EE1}"/>
          </ac:picMkLst>
        </pc:picChg>
      </pc:sldChg>
      <pc:sldChg chg="addSp delSp modSp mod delAnim modAnim">
        <pc:chgData name="Pranay Ratan" userId="0dbfb796-02de-4d01-9b29-505ca3bddd1b" providerId="ADAL" clId="{23D8CF45-1AC6-4652-BC20-EE395BC1E3CF}" dt="2024-11-15T21:56:10.302" v="16" actId="478"/>
        <pc:sldMkLst>
          <pc:docMk/>
          <pc:sldMk cId="2771388238" sldId="840"/>
        </pc:sldMkLst>
        <pc:picChg chg="add del mod">
          <ac:chgData name="Pranay Ratan" userId="0dbfb796-02de-4d01-9b29-505ca3bddd1b" providerId="ADAL" clId="{23D8CF45-1AC6-4652-BC20-EE395BC1E3CF}" dt="2024-11-15T21:56:10.302" v="16" actId="478"/>
          <ac:picMkLst>
            <pc:docMk/>
            <pc:sldMk cId="2771388238" sldId="840"/>
            <ac:picMk id="8" creationId="{E35A4E88-7E4D-2AFD-29EF-8B5B712C2EE1}"/>
          </ac:picMkLst>
        </pc:picChg>
      </pc:sldChg>
      <pc:sldChg chg="add">
        <pc:chgData name="Pranay Ratan" userId="0dbfb796-02de-4d01-9b29-505ca3bddd1b" providerId="ADAL" clId="{23D8CF45-1AC6-4652-BC20-EE395BC1E3CF}" dt="2024-11-15T22:21:04.389" v="26" actId="2890"/>
        <pc:sldMkLst>
          <pc:docMk/>
          <pc:sldMk cId="2502219508" sldId="843"/>
        </pc:sldMkLst>
      </pc:sldChg>
      <pc:sldChg chg="addSp delSp modSp mod modAnim">
        <pc:chgData name="Pranay Ratan" userId="0dbfb796-02de-4d01-9b29-505ca3bddd1b" providerId="ADAL" clId="{23D8CF45-1AC6-4652-BC20-EE395BC1E3CF}" dt="2024-11-15T22:25:16.896" v="68" actId="478"/>
        <pc:sldMkLst>
          <pc:docMk/>
          <pc:sldMk cId="752457872" sldId="844"/>
        </pc:sldMkLst>
        <pc:picChg chg="add mod">
          <ac:chgData name="Pranay Ratan" userId="0dbfb796-02de-4d01-9b29-505ca3bddd1b" providerId="ADAL" clId="{23D8CF45-1AC6-4652-BC20-EE395BC1E3CF}" dt="2024-11-15T22:24:41.415" v="62" actId="14100"/>
          <ac:picMkLst>
            <pc:docMk/>
            <pc:sldMk cId="752457872" sldId="844"/>
            <ac:picMk id="3" creationId="{1B8D51F9-1010-FAC1-8C87-E7D648D0CEE1}"/>
          </ac:picMkLst>
        </pc:picChg>
        <pc:picChg chg="add del mod">
          <ac:chgData name="Pranay Ratan" userId="0dbfb796-02de-4d01-9b29-505ca3bddd1b" providerId="ADAL" clId="{23D8CF45-1AC6-4652-BC20-EE395BC1E3CF}" dt="2024-11-15T22:25:16.896" v="68" actId="478"/>
          <ac:picMkLst>
            <pc:docMk/>
            <pc:sldMk cId="752457872" sldId="844"/>
            <ac:picMk id="5" creationId="{8A9841AB-4398-19BE-083F-F7EF89AB8C93}"/>
          </ac:picMkLst>
        </pc:picChg>
      </pc:sldChg>
      <pc:sldChg chg="addSp modSp add mod ord">
        <pc:chgData name="Pranay Ratan" userId="0dbfb796-02de-4d01-9b29-505ca3bddd1b" providerId="ADAL" clId="{23D8CF45-1AC6-4652-BC20-EE395BC1E3CF}" dt="2024-11-15T22:41:50.403" v="120" actId="14100"/>
        <pc:sldMkLst>
          <pc:docMk/>
          <pc:sldMk cId="52933408" sldId="845"/>
        </pc:sldMkLst>
        <pc:picChg chg="add mod modCrop">
          <ac:chgData name="Pranay Ratan" userId="0dbfb796-02de-4d01-9b29-505ca3bddd1b" providerId="ADAL" clId="{23D8CF45-1AC6-4652-BC20-EE395BC1E3CF}" dt="2024-11-15T22:41:50.403" v="120" actId="14100"/>
          <ac:picMkLst>
            <pc:docMk/>
            <pc:sldMk cId="52933408" sldId="845"/>
            <ac:picMk id="3" creationId="{7731A09C-6F87-8315-F81F-08EF1D04CA2B}"/>
          </ac:picMkLst>
        </pc:picChg>
      </pc:sldChg>
    </pc:docChg>
  </pc:docChgLst>
  <pc:docChgLst>
    <pc:chgData name="Chiraag Kc" userId="S::cka106@sfu.ca::4e022100-4504-405e-b17e-20519f10ef65" providerId="AD" clId="Web-{28D2476C-C351-9F12-D6AD-7F5B1DBE1451}"/>
    <pc:docChg chg="addSld modSld modSection">
      <pc:chgData name="Chiraag Kc" userId="S::cka106@sfu.ca::4e022100-4504-405e-b17e-20519f10ef65" providerId="AD" clId="Web-{28D2476C-C351-9F12-D6AD-7F5B1DBE1451}" dt="2024-11-15T22:40:00.963" v="316" actId="20577"/>
      <pc:docMkLst>
        <pc:docMk/>
      </pc:docMkLst>
      <pc:sldChg chg="addSp delSp modSp">
        <pc:chgData name="Chiraag Kc" userId="S::cka106@sfu.ca::4e022100-4504-405e-b17e-20519f10ef65" providerId="AD" clId="Web-{28D2476C-C351-9F12-D6AD-7F5B1DBE1451}" dt="2024-11-15T22:35:07.584" v="303"/>
        <pc:sldMkLst>
          <pc:docMk/>
          <pc:sldMk cId="808079430" sldId="790"/>
        </pc:sldMkLst>
        <pc:spChg chg="add del mod">
          <ac:chgData name="Chiraag Kc" userId="S::cka106@sfu.ca::4e022100-4504-405e-b17e-20519f10ef65" providerId="AD" clId="Web-{28D2476C-C351-9F12-D6AD-7F5B1DBE1451}" dt="2024-11-15T22:35:07.584" v="303"/>
          <ac:spMkLst>
            <pc:docMk/>
            <pc:sldMk cId="808079430" sldId="790"/>
            <ac:spMk id="7" creationId="{FC0C6279-51CE-131D-1B5D-EB862689C99A}"/>
          </ac:spMkLst>
        </pc:spChg>
      </pc:sldChg>
      <pc:sldChg chg="delSp modSp">
        <pc:chgData name="Chiraag Kc" userId="S::cka106@sfu.ca::4e022100-4504-405e-b17e-20519f10ef65" providerId="AD" clId="Web-{28D2476C-C351-9F12-D6AD-7F5B1DBE1451}" dt="2024-11-15T22:40:00.963" v="316" actId="20577"/>
        <pc:sldMkLst>
          <pc:docMk/>
          <pc:sldMk cId="141577923" sldId="796"/>
        </pc:sldMkLst>
        <pc:spChg chg="mod">
          <ac:chgData name="Chiraag Kc" userId="S::cka106@sfu.ca::4e022100-4504-405e-b17e-20519f10ef65" providerId="AD" clId="Web-{28D2476C-C351-9F12-D6AD-7F5B1DBE1451}" dt="2024-11-15T21:57:13.956" v="26" actId="20577"/>
          <ac:spMkLst>
            <pc:docMk/>
            <pc:sldMk cId="141577923" sldId="796"/>
            <ac:spMk id="3" creationId="{2076A80A-7248-ED66-0C41-D6A032504FE1}"/>
          </ac:spMkLst>
        </pc:spChg>
        <pc:spChg chg="mod">
          <ac:chgData name="Chiraag Kc" userId="S::cka106@sfu.ca::4e022100-4504-405e-b17e-20519f10ef65" providerId="AD" clId="Web-{28D2476C-C351-9F12-D6AD-7F5B1DBE1451}" dt="2024-11-15T22:35:40.397" v="307" actId="20577"/>
          <ac:spMkLst>
            <pc:docMk/>
            <pc:sldMk cId="141577923" sldId="796"/>
            <ac:spMk id="4" creationId="{9F6EF125-E131-F248-F507-5E6A83D31362}"/>
          </ac:spMkLst>
        </pc:spChg>
        <pc:spChg chg="mod">
          <ac:chgData name="Chiraag Kc" userId="S::cka106@sfu.ca::4e022100-4504-405e-b17e-20519f10ef65" providerId="AD" clId="Web-{28D2476C-C351-9F12-D6AD-7F5B1DBE1451}" dt="2024-11-15T22:39:48.135" v="312" actId="20577"/>
          <ac:spMkLst>
            <pc:docMk/>
            <pc:sldMk cId="141577923" sldId="796"/>
            <ac:spMk id="5" creationId="{15F41862-C151-386B-A4B8-398AB45D4DDE}"/>
          </ac:spMkLst>
        </pc:spChg>
        <pc:spChg chg="del mod">
          <ac:chgData name="Chiraag Kc" userId="S::cka106@sfu.ca::4e022100-4504-405e-b17e-20519f10ef65" providerId="AD" clId="Web-{28D2476C-C351-9F12-D6AD-7F5B1DBE1451}" dt="2024-11-15T21:57:19.019" v="29"/>
          <ac:spMkLst>
            <pc:docMk/>
            <pc:sldMk cId="141577923" sldId="796"/>
            <ac:spMk id="7" creationId="{E24760E1-A78E-9938-C598-4E99EB183A9F}"/>
          </ac:spMkLst>
        </pc:spChg>
        <pc:spChg chg="mod">
          <ac:chgData name="Chiraag Kc" userId="S::cka106@sfu.ca::4e022100-4504-405e-b17e-20519f10ef65" providerId="AD" clId="Web-{28D2476C-C351-9F12-D6AD-7F5B1DBE1451}" dt="2024-11-15T22:39:54.901" v="315" actId="20577"/>
          <ac:spMkLst>
            <pc:docMk/>
            <pc:sldMk cId="141577923" sldId="796"/>
            <ac:spMk id="14" creationId="{3AB86E5F-E06F-8977-34C5-84323D0ABCF2}"/>
          </ac:spMkLst>
        </pc:spChg>
        <pc:spChg chg="mod">
          <ac:chgData name="Chiraag Kc" userId="S::cka106@sfu.ca::4e022100-4504-405e-b17e-20519f10ef65" providerId="AD" clId="Web-{28D2476C-C351-9F12-D6AD-7F5B1DBE1451}" dt="2024-11-15T22:36:03.069" v="310" actId="20577"/>
          <ac:spMkLst>
            <pc:docMk/>
            <pc:sldMk cId="141577923" sldId="796"/>
            <ac:spMk id="16" creationId="{B47ACBCB-D3F8-107B-6621-F17AFF817DB5}"/>
          </ac:spMkLst>
        </pc:spChg>
        <pc:spChg chg="mod">
          <ac:chgData name="Chiraag Kc" userId="S::cka106@sfu.ca::4e022100-4504-405e-b17e-20519f10ef65" providerId="AD" clId="Web-{28D2476C-C351-9F12-D6AD-7F5B1DBE1451}" dt="2024-11-15T22:40:00.963" v="316" actId="20577"/>
          <ac:spMkLst>
            <pc:docMk/>
            <pc:sldMk cId="141577923" sldId="796"/>
            <ac:spMk id="20" creationId="{34703362-F965-3467-268F-316B9EEAAB80}"/>
          </ac:spMkLst>
        </pc:spChg>
        <pc:spChg chg="mod">
          <ac:chgData name="Chiraag Kc" userId="S::cka106@sfu.ca::4e022100-4504-405e-b17e-20519f10ef65" providerId="AD" clId="Web-{28D2476C-C351-9F12-D6AD-7F5B1DBE1451}" dt="2024-11-15T22:36:07.304" v="311" actId="20577"/>
          <ac:spMkLst>
            <pc:docMk/>
            <pc:sldMk cId="141577923" sldId="796"/>
            <ac:spMk id="22" creationId="{C2959126-4B62-932D-FF40-3D37096CDDE4}"/>
          </ac:spMkLst>
        </pc:spChg>
      </pc:sldChg>
      <pc:sldChg chg="modSp">
        <pc:chgData name="Chiraag Kc" userId="S::cka106@sfu.ca::4e022100-4504-405e-b17e-20519f10ef65" providerId="AD" clId="Web-{28D2476C-C351-9F12-D6AD-7F5B1DBE1451}" dt="2024-11-15T22:16:47.771" v="297" actId="20577"/>
        <pc:sldMkLst>
          <pc:docMk/>
          <pc:sldMk cId="139911839" sldId="833"/>
        </pc:sldMkLst>
        <pc:spChg chg="mod">
          <ac:chgData name="Chiraag Kc" userId="S::cka106@sfu.ca::4e022100-4504-405e-b17e-20519f10ef65" providerId="AD" clId="Web-{28D2476C-C351-9F12-D6AD-7F5B1DBE1451}" dt="2024-11-15T22:16:47.708" v="295" actId="20577"/>
          <ac:spMkLst>
            <pc:docMk/>
            <pc:sldMk cId="139911839" sldId="833"/>
            <ac:spMk id="16" creationId="{031BAA8B-8E8C-AD67-0CB9-8DD559D173A0}"/>
          </ac:spMkLst>
        </pc:spChg>
        <pc:spChg chg="mod">
          <ac:chgData name="Chiraag Kc" userId="S::cka106@sfu.ca::4e022100-4504-405e-b17e-20519f10ef65" providerId="AD" clId="Web-{28D2476C-C351-9F12-D6AD-7F5B1DBE1451}" dt="2024-11-15T22:16:47.771" v="297" actId="20577"/>
          <ac:spMkLst>
            <pc:docMk/>
            <pc:sldMk cId="139911839" sldId="833"/>
            <ac:spMk id="18" creationId="{4717AADE-C904-F3D8-338E-3B23D89C540B}"/>
          </ac:spMkLst>
        </pc:spChg>
      </pc:sldChg>
      <pc:sldChg chg="delSp new">
        <pc:chgData name="Chiraag Kc" userId="S::cka106@sfu.ca::4e022100-4504-405e-b17e-20519f10ef65" providerId="AD" clId="Web-{28D2476C-C351-9F12-D6AD-7F5B1DBE1451}" dt="2024-11-15T22:35:20.459" v="305"/>
        <pc:sldMkLst>
          <pc:docMk/>
          <pc:sldMk cId="1678498496" sldId="846"/>
        </pc:sldMkLst>
        <pc:spChg chg="del">
          <ac:chgData name="Chiraag Kc" userId="S::cka106@sfu.ca::4e022100-4504-405e-b17e-20519f10ef65" providerId="AD" clId="Web-{28D2476C-C351-9F12-D6AD-7F5B1DBE1451}" dt="2024-11-15T22:35:20.459" v="305"/>
          <ac:spMkLst>
            <pc:docMk/>
            <pc:sldMk cId="1678498496" sldId="846"/>
            <ac:spMk id="3" creationId="{B0BDA6EB-9AA0-4B20-5A70-252F9B59A78D}"/>
          </ac:spMkLst>
        </pc:spChg>
      </pc:sldChg>
    </pc:docChg>
  </pc:docChgLst>
  <pc:docChgLst>
    <pc:chgData name="Karla Florian Rodriguez" userId="be307d5a-207e-444c-9f48-dad2d97b5d7b" providerId="ADAL" clId="{5AB31DB3-7FDF-442C-82C7-B35D530138C7}"/>
    <pc:docChg chg="undo custSel addSld delSld modSld sldOrd modMainMaster addSection delSection modSection">
      <pc:chgData name="Karla Florian Rodriguez" userId="be307d5a-207e-444c-9f48-dad2d97b5d7b" providerId="ADAL" clId="{5AB31DB3-7FDF-442C-82C7-B35D530138C7}" dt="2024-11-15T22:35:32.006" v="1260" actId="47"/>
      <pc:docMkLst>
        <pc:docMk/>
      </pc:docMkLst>
      <pc:sldChg chg="del ord">
        <pc:chgData name="Karla Florian Rodriguez" userId="be307d5a-207e-444c-9f48-dad2d97b5d7b" providerId="ADAL" clId="{5AB31DB3-7FDF-442C-82C7-B35D530138C7}" dt="2024-11-15T21:23:37.322" v="137" actId="47"/>
        <pc:sldMkLst>
          <pc:docMk/>
          <pc:sldMk cId="2090959474" sldId="256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0" sldId="267"/>
        </pc:sldMkLst>
      </pc:sldChg>
      <pc:sldChg chg="modSp del mod">
        <pc:chgData name="Karla Florian Rodriguez" userId="be307d5a-207e-444c-9f48-dad2d97b5d7b" providerId="ADAL" clId="{5AB31DB3-7FDF-442C-82C7-B35D530138C7}" dt="2024-11-15T22:31:11.431" v="1258" actId="47"/>
        <pc:sldMkLst>
          <pc:docMk/>
          <pc:sldMk cId="3556551871" sldId="671"/>
        </pc:sldMkLst>
        <pc:spChg chg="mod">
          <ac:chgData name="Karla Florian Rodriguez" userId="be307d5a-207e-444c-9f48-dad2d97b5d7b" providerId="ADAL" clId="{5AB31DB3-7FDF-442C-82C7-B35D530138C7}" dt="2024-11-15T20:33:30.157" v="24" actId="207"/>
          <ac:spMkLst>
            <pc:docMk/>
            <pc:sldMk cId="3556551871" sldId="671"/>
            <ac:spMk id="8" creationId="{5EF09BF3-54DC-C689-B61C-9121EFE31D3A}"/>
          </ac:spMkLst>
        </pc:spChg>
        <pc:spChg chg="mod">
          <ac:chgData name="Karla Florian Rodriguez" userId="be307d5a-207e-444c-9f48-dad2d97b5d7b" providerId="ADAL" clId="{5AB31DB3-7FDF-442C-82C7-B35D530138C7}" dt="2024-11-15T20:34:38.986" v="29" actId="207"/>
          <ac:spMkLst>
            <pc:docMk/>
            <pc:sldMk cId="3556551871" sldId="671"/>
            <ac:spMk id="10" creationId="{A943DA1E-B968-2042-E2B3-A37CCA043249}"/>
          </ac:spMkLst>
        </pc:spChg>
        <pc:spChg chg="mod">
          <ac:chgData name="Karla Florian Rodriguez" userId="be307d5a-207e-444c-9f48-dad2d97b5d7b" providerId="ADAL" clId="{5AB31DB3-7FDF-442C-82C7-B35D530138C7}" dt="2024-11-15T20:34:12.611" v="27" actId="207"/>
          <ac:spMkLst>
            <pc:docMk/>
            <pc:sldMk cId="3556551871" sldId="671"/>
            <ac:spMk id="11" creationId="{6CF02DEE-3A20-4180-E273-AEAF39C28C73}"/>
          </ac:spMkLst>
        </pc:spChg>
        <pc:spChg chg="mod">
          <ac:chgData name="Karla Florian Rodriguez" userId="be307d5a-207e-444c-9f48-dad2d97b5d7b" providerId="ADAL" clId="{5AB31DB3-7FDF-442C-82C7-B35D530138C7}" dt="2024-11-15T20:34:54.641" v="30" actId="207"/>
          <ac:spMkLst>
            <pc:docMk/>
            <pc:sldMk cId="3556551871" sldId="671"/>
            <ac:spMk id="14" creationId="{576F60BC-7C9A-A85A-46A1-B4372A7159B1}"/>
          </ac:spMkLst>
        </pc:spChg>
        <pc:spChg chg="mod">
          <ac:chgData name="Karla Florian Rodriguez" userId="be307d5a-207e-444c-9f48-dad2d97b5d7b" providerId="ADAL" clId="{5AB31DB3-7FDF-442C-82C7-B35D530138C7}" dt="2024-11-15T20:35:10.088" v="31" actId="207"/>
          <ac:spMkLst>
            <pc:docMk/>
            <pc:sldMk cId="3556551871" sldId="671"/>
            <ac:spMk id="19" creationId="{83A53D0E-0158-7722-4157-4FC5A9EEF2DE}"/>
          </ac:spMkLst>
        </pc:spChg>
        <pc:spChg chg="mod">
          <ac:chgData name="Karla Florian Rodriguez" userId="be307d5a-207e-444c-9f48-dad2d97b5d7b" providerId="ADAL" clId="{5AB31DB3-7FDF-442C-82C7-B35D530138C7}" dt="2024-11-15T20:35:12.294" v="32" actId="207"/>
          <ac:spMkLst>
            <pc:docMk/>
            <pc:sldMk cId="3556551871" sldId="671"/>
            <ac:spMk id="24" creationId="{4A31901A-53DA-3A53-C279-E02186D644D2}"/>
          </ac:spMkLst>
        </pc:spChg>
      </pc:sldChg>
      <pc:sldChg chg="addSp delSp modSp mod modAnim">
        <pc:chgData name="Karla Florian Rodriguez" userId="be307d5a-207e-444c-9f48-dad2d97b5d7b" providerId="ADAL" clId="{5AB31DB3-7FDF-442C-82C7-B35D530138C7}" dt="2024-11-15T21:41:34.931" v="268" actId="113"/>
        <pc:sldMkLst>
          <pc:docMk/>
          <pc:sldMk cId="4226517221" sldId="789"/>
        </pc:sldMkLst>
        <pc:spChg chg="mod">
          <ac:chgData name="Karla Florian Rodriguez" userId="be307d5a-207e-444c-9f48-dad2d97b5d7b" providerId="ADAL" clId="{5AB31DB3-7FDF-442C-82C7-B35D530138C7}" dt="2024-11-15T21:35:45.064" v="263" actId="20577"/>
          <ac:spMkLst>
            <pc:docMk/>
            <pc:sldMk cId="4226517221" sldId="789"/>
            <ac:spMk id="2" creationId="{A567EBCC-F34A-0136-0ED1-1A910902B733}"/>
          </ac:spMkLst>
        </pc:spChg>
        <pc:spChg chg="add mod">
          <ac:chgData name="Karla Florian Rodriguez" userId="be307d5a-207e-444c-9f48-dad2d97b5d7b" providerId="ADAL" clId="{5AB31DB3-7FDF-442C-82C7-B35D530138C7}" dt="2024-11-15T21:41:34.931" v="268" actId="113"/>
          <ac:spMkLst>
            <pc:docMk/>
            <pc:sldMk cId="4226517221" sldId="789"/>
            <ac:spMk id="8" creationId="{A78CFF0B-384A-F189-230C-00F5C1AE5B82}"/>
          </ac:spMkLst>
        </pc:spChg>
        <pc:spChg chg="add mod">
          <ac:chgData name="Karla Florian Rodriguez" userId="be307d5a-207e-444c-9f48-dad2d97b5d7b" providerId="ADAL" clId="{5AB31DB3-7FDF-442C-82C7-B35D530138C7}" dt="2024-11-15T21:32:42.324" v="252" actId="255"/>
          <ac:spMkLst>
            <pc:docMk/>
            <pc:sldMk cId="4226517221" sldId="789"/>
            <ac:spMk id="9" creationId="{38B160FA-AF3D-DF5D-DCE1-6CFFA7D7615A}"/>
          </ac:spMkLst>
        </pc:spChg>
        <pc:spChg chg="add mod">
          <ac:chgData name="Karla Florian Rodriguez" userId="be307d5a-207e-444c-9f48-dad2d97b5d7b" providerId="ADAL" clId="{5AB31DB3-7FDF-442C-82C7-B35D530138C7}" dt="2024-11-15T21:34:57.325" v="260" actId="114"/>
          <ac:spMkLst>
            <pc:docMk/>
            <pc:sldMk cId="4226517221" sldId="789"/>
            <ac:spMk id="10" creationId="{C678D9D9-A54B-9240-3A7E-5040ABC72444}"/>
          </ac:spMkLst>
        </pc:spChg>
        <pc:picChg chg="add mod">
          <ac:chgData name="Karla Florian Rodriguez" userId="be307d5a-207e-444c-9f48-dad2d97b5d7b" providerId="ADAL" clId="{5AB31DB3-7FDF-442C-82C7-B35D530138C7}" dt="2024-11-15T21:31:36.240" v="186" actId="1076"/>
          <ac:picMkLst>
            <pc:docMk/>
            <pc:sldMk cId="4226517221" sldId="789"/>
            <ac:picMk id="7" creationId="{E4B91BAE-FB5F-9BB2-1482-44AE3FB24131}"/>
          </ac:picMkLst>
        </pc:picChg>
        <pc:picChg chg="add del mod">
          <ac:chgData name="Karla Florian Rodriguez" userId="be307d5a-207e-444c-9f48-dad2d97b5d7b" providerId="ADAL" clId="{5AB31DB3-7FDF-442C-82C7-B35D530138C7}" dt="2024-11-15T21:30:24.761" v="146" actId="478"/>
          <ac:picMkLst>
            <pc:docMk/>
            <pc:sldMk cId="4226517221" sldId="789"/>
            <ac:picMk id="1026" creationId="{D5F8F0E3-1D56-D59C-DE9B-C2602E6A213E}"/>
          </ac:picMkLst>
        </pc:picChg>
      </pc:sldChg>
      <pc:sldChg chg="modSp mod">
        <pc:chgData name="Karla Florian Rodriguez" userId="be307d5a-207e-444c-9f48-dad2d97b5d7b" providerId="ADAL" clId="{5AB31DB3-7FDF-442C-82C7-B35D530138C7}" dt="2024-11-15T21:58:06.208" v="550" actId="14100"/>
        <pc:sldMkLst>
          <pc:docMk/>
          <pc:sldMk cId="808079430" sldId="790"/>
        </pc:sldMkLst>
        <pc:spChg chg="mod">
          <ac:chgData name="Karla Florian Rodriguez" userId="be307d5a-207e-444c-9f48-dad2d97b5d7b" providerId="ADAL" clId="{5AB31DB3-7FDF-442C-82C7-B35D530138C7}" dt="2024-11-15T21:50:13.252" v="504" actId="20577"/>
          <ac:spMkLst>
            <pc:docMk/>
            <pc:sldMk cId="808079430" sldId="790"/>
            <ac:spMk id="2" creationId="{09D7B319-E698-48B7-038F-3FC291367642}"/>
          </ac:spMkLst>
        </pc:spChg>
        <pc:picChg chg="mod">
          <ac:chgData name="Karla Florian Rodriguez" userId="be307d5a-207e-444c-9f48-dad2d97b5d7b" providerId="ADAL" clId="{5AB31DB3-7FDF-442C-82C7-B35D530138C7}" dt="2024-11-15T21:58:06.208" v="550" actId="14100"/>
          <ac:picMkLst>
            <pc:docMk/>
            <pc:sldMk cId="808079430" sldId="790"/>
            <ac:picMk id="6" creationId="{8AC05C58-7DA4-3301-B79A-8DB57CF3214E}"/>
          </ac:picMkLst>
        </pc:picChg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1735198197" sldId="792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2411366092" sldId="793"/>
        </pc:sldMkLst>
      </pc:sldChg>
      <pc:sldChg chg="modSp mod ord">
        <pc:chgData name="Karla Florian Rodriguez" userId="be307d5a-207e-444c-9f48-dad2d97b5d7b" providerId="ADAL" clId="{5AB31DB3-7FDF-442C-82C7-B35D530138C7}" dt="2024-11-15T22:22:50.669" v="1218" actId="33524"/>
        <pc:sldMkLst>
          <pc:docMk/>
          <pc:sldMk cId="141577923" sldId="796"/>
        </pc:sldMkLst>
        <pc:spChg chg="mod">
          <ac:chgData name="Karla Florian Rodriguez" userId="be307d5a-207e-444c-9f48-dad2d97b5d7b" providerId="ADAL" clId="{5AB31DB3-7FDF-442C-82C7-B35D530138C7}" dt="2024-11-15T22:22:31.014" v="1213" actId="207"/>
          <ac:spMkLst>
            <pc:docMk/>
            <pc:sldMk cId="141577923" sldId="796"/>
            <ac:spMk id="3" creationId="{2076A80A-7248-ED66-0C41-D6A032504FE1}"/>
          </ac:spMkLst>
        </pc:spChg>
        <pc:spChg chg="mod">
          <ac:chgData name="Karla Florian Rodriguez" userId="be307d5a-207e-444c-9f48-dad2d97b5d7b" providerId="ADAL" clId="{5AB31DB3-7FDF-442C-82C7-B35D530138C7}" dt="2024-11-15T22:22:37.752" v="1215" actId="207"/>
          <ac:spMkLst>
            <pc:docMk/>
            <pc:sldMk cId="141577923" sldId="796"/>
            <ac:spMk id="4" creationId="{9F6EF125-E131-F248-F507-5E6A83D31362}"/>
          </ac:spMkLst>
        </pc:spChg>
        <pc:spChg chg="mod">
          <ac:chgData name="Karla Florian Rodriguez" userId="be307d5a-207e-444c-9f48-dad2d97b5d7b" providerId="ADAL" clId="{5AB31DB3-7FDF-442C-82C7-B35D530138C7}" dt="2024-11-15T22:22:26.430" v="1212" actId="1076"/>
          <ac:spMkLst>
            <pc:docMk/>
            <pc:sldMk cId="141577923" sldId="796"/>
            <ac:spMk id="5" creationId="{15F41862-C151-386B-A4B8-398AB45D4DDE}"/>
          </ac:spMkLst>
        </pc:spChg>
        <pc:spChg chg="mod">
          <ac:chgData name="Karla Florian Rodriguez" userId="be307d5a-207e-444c-9f48-dad2d97b5d7b" providerId="ADAL" clId="{5AB31DB3-7FDF-442C-82C7-B35D530138C7}" dt="2024-11-15T22:22:37.752" v="1215" actId="207"/>
          <ac:spMkLst>
            <pc:docMk/>
            <pc:sldMk cId="141577923" sldId="796"/>
            <ac:spMk id="6" creationId="{339CACC8-DE34-C029-034E-68B1B3569921}"/>
          </ac:spMkLst>
        </pc:spChg>
        <pc:spChg chg="mod">
          <ac:chgData name="Karla Florian Rodriguez" userId="be307d5a-207e-444c-9f48-dad2d97b5d7b" providerId="ADAL" clId="{5AB31DB3-7FDF-442C-82C7-B35D530138C7}" dt="2024-11-15T22:22:26.430" v="1212" actId="1076"/>
          <ac:spMkLst>
            <pc:docMk/>
            <pc:sldMk cId="141577923" sldId="796"/>
            <ac:spMk id="14" creationId="{3AB86E5F-E06F-8977-34C5-84323D0ABCF2}"/>
          </ac:spMkLst>
        </pc:spChg>
        <pc:spChg chg="mod">
          <ac:chgData name="Karla Florian Rodriguez" userId="be307d5a-207e-444c-9f48-dad2d97b5d7b" providerId="ADAL" clId="{5AB31DB3-7FDF-442C-82C7-B35D530138C7}" dt="2024-11-15T22:22:43.043" v="1216" actId="207"/>
          <ac:spMkLst>
            <pc:docMk/>
            <pc:sldMk cId="141577923" sldId="796"/>
            <ac:spMk id="16" creationId="{B47ACBCB-D3F8-107B-6621-F17AFF817DB5}"/>
          </ac:spMkLst>
        </pc:spChg>
        <pc:spChg chg="mod">
          <ac:chgData name="Karla Florian Rodriguez" userId="be307d5a-207e-444c-9f48-dad2d97b5d7b" providerId="ADAL" clId="{5AB31DB3-7FDF-442C-82C7-B35D530138C7}" dt="2024-11-15T22:22:43.043" v="1216" actId="207"/>
          <ac:spMkLst>
            <pc:docMk/>
            <pc:sldMk cId="141577923" sldId="796"/>
            <ac:spMk id="17" creationId="{21880DE5-90C1-F6F1-63FA-E94C6F17603A}"/>
          </ac:spMkLst>
        </pc:spChg>
        <pc:spChg chg="mod">
          <ac:chgData name="Karla Florian Rodriguez" userId="be307d5a-207e-444c-9f48-dad2d97b5d7b" providerId="ADAL" clId="{5AB31DB3-7FDF-442C-82C7-B35D530138C7}" dt="2024-11-15T22:22:50.669" v="1218" actId="33524"/>
          <ac:spMkLst>
            <pc:docMk/>
            <pc:sldMk cId="141577923" sldId="796"/>
            <ac:spMk id="20" creationId="{34703362-F965-3467-268F-316B9EEAAB80}"/>
          </ac:spMkLst>
        </pc:spChg>
        <pc:spChg chg="mod">
          <ac:chgData name="Karla Florian Rodriguez" userId="be307d5a-207e-444c-9f48-dad2d97b5d7b" providerId="ADAL" clId="{5AB31DB3-7FDF-442C-82C7-B35D530138C7}" dt="2024-11-15T22:22:46.664" v="1217" actId="207"/>
          <ac:spMkLst>
            <pc:docMk/>
            <pc:sldMk cId="141577923" sldId="796"/>
            <ac:spMk id="22" creationId="{C2959126-4B62-932D-FF40-3D37096CDDE4}"/>
          </ac:spMkLst>
        </pc:spChg>
        <pc:spChg chg="mod">
          <ac:chgData name="Karla Florian Rodriguez" userId="be307d5a-207e-444c-9f48-dad2d97b5d7b" providerId="ADAL" clId="{5AB31DB3-7FDF-442C-82C7-B35D530138C7}" dt="2024-11-15T22:22:46.664" v="1217" actId="207"/>
          <ac:spMkLst>
            <pc:docMk/>
            <pc:sldMk cId="141577923" sldId="796"/>
            <ac:spMk id="23" creationId="{0943592D-79AC-FAA6-62B4-0B7637BB1365}"/>
          </ac:spMkLst>
        </pc:spChg>
        <pc:grpChg chg="mod">
          <ac:chgData name="Karla Florian Rodriguez" userId="be307d5a-207e-444c-9f48-dad2d97b5d7b" providerId="ADAL" clId="{5AB31DB3-7FDF-442C-82C7-B35D530138C7}" dt="2024-11-15T22:22:37.752" v="1215" actId="207"/>
          <ac:grpSpMkLst>
            <pc:docMk/>
            <pc:sldMk cId="141577923" sldId="796"/>
            <ac:grpSpMk id="13" creationId="{F09A88C1-65D6-7669-79B5-B83475B233EA}"/>
          </ac:grpSpMkLst>
        </pc:grpChg>
        <pc:grpChg chg="mod">
          <ac:chgData name="Karla Florian Rodriguez" userId="be307d5a-207e-444c-9f48-dad2d97b5d7b" providerId="ADAL" clId="{5AB31DB3-7FDF-442C-82C7-B35D530138C7}" dt="2024-11-15T22:22:43.043" v="1216" actId="207"/>
          <ac:grpSpMkLst>
            <pc:docMk/>
            <pc:sldMk cId="141577923" sldId="796"/>
            <ac:grpSpMk id="15" creationId="{2802B703-5C4E-66F4-CF58-F96228458245}"/>
          </ac:grpSpMkLst>
        </pc:grpChg>
        <pc:grpChg chg="mod">
          <ac:chgData name="Karla Florian Rodriguez" userId="be307d5a-207e-444c-9f48-dad2d97b5d7b" providerId="ADAL" clId="{5AB31DB3-7FDF-442C-82C7-B35D530138C7}" dt="2024-11-15T22:22:46.664" v="1217" actId="207"/>
          <ac:grpSpMkLst>
            <pc:docMk/>
            <pc:sldMk cId="141577923" sldId="796"/>
            <ac:grpSpMk id="21" creationId="{EDBB882B-CE40-A74E-99D4-968D7DEF110E}"/>
          </ac:grpSpMkLst>
        </pc:grpChg>
      </pc:sldChg>
      <pc:sldChg chg="delSp modSp mod ord">
        <pc:chgData name="Karla Florian Rodriguez" userId="be307d5a-207e-444c-9f48-dad2d97b5d7b" providerId="ADAL" clId="{5AB31DB3-7FDF-442C-82C7-B35D530138C7}" dt="2024-11-15T22:24:23.456" v="1255" actId="14100"/>
        <pc:sldMkLst>
          <pc:docMk/>
          <pc:sldMk cId="326803087" sldId="797"/>
        </pc:sldMkLst>
        <pc:spChg chg="del mod">
          <ac:chgData name="Karla Florian Rodriguez" userId="be307d5a-207e-444c-9f48-dad2d97b5d7b" providerId="ADAL" clId="{5AB31DB3-7FDF-442C-82C7-B35D530138C7}" dt="2024-11-15T22:23:09.281" v="1221" actId="478"/>
          <ac:spMkLst>
            <pc:docMk/>
            <pc:sldMk cId="326803087" sldId="797"/>
            <ac:spMk id="5" creationId="{95CB65DA-7694-8679-12CA-C072C83E010E}"/>
          </ac:spMkLst>
        </pc:spChg>
        <pc:picChg chg="mod">
          <ac:chgData name="Karla Florian Rodriguez" userId="be307d5a-207e-444c-9f48-dad2d97b5d7b" providerId="ADAL" clId="{5AB31DB3-7FDF-442C-82C7-B35D530138C7}" dt="2024-11-15T22:24:17.216" v="1251" actId="1076"/>
          <ac:picMkLst>
            <pc:docMk/>
            <pc:sldMk cId="326803087" sldId="797"/>
            <ac:picMk id="4" creationId="{18BE9191-5D3D-A53D-9C87-46774CBB6948}"/>
          </ac:picMkLst>
        </pc:picChg>
        <pc:picChg chg="mod modCrop">
          <ac:chgData name="Karla Florian Rodriguez" userId="be307d5a-207e-444c-9f48-dad2d97b5d7b" providerId="ADAL" clId="{5AB31DB3-7FDF-442C-82C7-B35D530138C7}" dt="2024-11-15T22:24:14.403" v="1248" actId="1076"/>
          <ac:picMkLst>
            <pc:docMk/>
            <pc:sldMk cId="326803087" sldId="797"/>
            <ac:picMk id="7" creationId="{7D64252C-D291-D88F-E4B1-0F05F72195B9}"/>
          </ac:picMkLst>
        </pc:picChg>
        <pc:picChg chg="mod">
          <ac:chgData name="Karla Florian Rodriguez" userId="be307d5a-207e-444c-9f48-dad2d97b5d7b" providerId="ADAL" clId="{5AB31DB3-7FDF-442C-82C7-B35D530138C7}" dt="2024-11-15T22:24:20.226" v="1253" actId="14100"/>
          <ac:picMkLst>
            <pc:docMk/>
            <pc:sldMk cId="326803087" sldId="797"/>
            <ac:picMk id="9" creationId="{F3301C77-A115-B290-6745-E31B7547955B}"/>
          </ac:picMkLst>
        </pc:picChg>
        <pc:picChg chg="mod">
          <ac:chgData name="Karla Florian Rodriguez" userId="be307d5a-207e-444c-9f48-dad2d97b5d7b" providerId="ADAL" clId="{5AB31DB3-7FDF-442C-82C7-B35D530138C7}" dt="2024-11-15T22:24:23.456" v="1255" actId="14100"/>
          <ac:picMkLst>
            <pc:docMk/>
            <pc:sldMk cId="326803087" sldId="797"/>
            <ac:picMk id="11" creationId="{B175494E-336C-179F-A7CD-2917F0138205}"/>
          </ac:picMkLst>
        </pc:picChg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4211499204" sldId="799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1789420122" sldId="800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455656021" sldId="801"/>
        </pc:sldMkLst>
      </pc:sldChg>
      <pc:sldChg chg="del">
        <pc:chgData name="Karla Florian Rodriguez" userId="be307d5a-207e-444c-9f48-dad2d97b5d7b" providerId="ADAL" clId="{5AB31DB3-7FDF-442C-82C7-B35D530138C7}" dt="2024-11-15T20:55:34.300" v="126" actId="47"/>
        <pc:sldMkLst>
          <pc:docMk/>
          <pc:sldMk cId="3614119217" sldId="802"/>
        </pc:sldMkLst>
      </pc:sldChg>
      <pc:sldChg chg="del">
        <pc:chgData name="Karla Florian Rodriguez" userId="be307d5a-207e-444c-9f48-dad2d97b5d7b" providerId="ADAL" clId="{5AB31DB3-7FDF-442C-82C7-B35D530138C7}" dt="2024-11-15T20:55:36.298" v="127" actId="47"/>
        <pc:sldMkLst>
          <pc:docMk/>
          <pc:sldMk cId="1357550932" sldId="803"/>
        </pc:sldMkLst>
      </pc:sldChg>
      <pc:sldChg chg="del">
        <pc:chgData name="Karla Florian Rodriguez" userId="be307d5a-207e-444c-9f48-dad2d97b5d7b" providerId="ADAL" clId="{5AB31DB3-7FDF-442C-82C7-B35D530138C7}" dt="2024-11-15T20:55:32.090" v="125" actId="47"/>
        <pc:sldMkLst>
          <pc:docMk/>
          <pc:sldMk cId="413253910" sldId="804"/>
        </pc:sldMkLst>
      </pc:sldChg>
      <pc:sldChg chg="del">
        <pc:chgData name="Karla Florian Rodriguez" userId="be307d5a-207e-444c-9f48-dad2d97b5d7b" providerId="ADAL" clId="{5AB31DB3-7FDF-442C-82C7-B35D530138C7}" dt="2024-11-15T20:55:30.871" v="124" actId="47"/>
        <pc:sldMkLst>
          <pc:docMk/>
          <pc:sldMk cId="1857284025" sldId="805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1055630956" sldId="808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4255251315" sldId="810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141607441" sldId="815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3910895585" sldId="822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829834232" sldId="825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2627488219" sldId="826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3051481170" sldId="827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3434009551" sldId="828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1126674783" sldId="829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2605808593" sldId="830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3815043268" sldId="831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3996634365" sldId="832"/>
        </pc:sldMkLst>
      </pc:sldChg>
      <pc:sldChg chg="addSp delSp modSp mod">
        <pc:chgData name="Karla Florian Rodriguez" userId="be307d5a-207e-444c-9f48-dad2d97b5d7b" providerId="ADAL" clId="{5AB31DB3-7FDF-442C-82C7-B35D530138C7}" dt="2024-11-15T22:21:08.789" v="1202" actId="20577"/>
        <pc:sldMkLst>
          <pc:docMk/>
          <pc:sldMk cId="139911839" sldId="833"/>
        </pc:sldMkLst>
        <pc:spChg chg="mod">
          <ac:chgData name="Karla Florian Rodriguez" userId="be307d5a-207e-444c-9f48-dad2d97b5d7b" providerId="ADAL" clId="{5AB31DB3-7FDF-442C-82C7-B35D530138C7}" dt="2024-11-15T22:17:29.631" v="1176" actId="1076"/>
          <ac:spMkLst>
            <pc:docMk/>
            <pc:sldMk cId="139911839" sldId="833"/>
            <ac:spMk id="3" creationId="{8FCAEA90-2139-1075-2DCA-9C2C1DFA335D}"/>
          </ac:spMkLst>
        </pc:spChg>
        <pc:spChg chg="mod topLvl">
          <ac:chgData name="Karla Florian Rodriguez" userId="be307d5a-207e-444c-9f48-dad2d97b5d7b" providerId="ADAL" clId="{5AB31DB3-7FDF-442C-82C7-B35D530138C7}" dt="2024-11-15T20:37:22.828" v="51" actId="207"/>
          <ac:spMkLst>
            <pc:docMk/>
            <pc:sldMk cId="139911839" sldId="833"/>
            <ac:spMk id="4" creationId="{5A199E31-9262-4DF8-03F9-C3E221F9B6F3}"/>
          </ac:spMkLst>
        </pc:spChg>
        <pc:spChg chg="mod topLvl">
          <ac:chgData name="Karla Florian Rodriguez" userId="be307d5a-207e-444c-9f48-dad2d97b5d7b" providerId="ADAL" clId="{5AB31DB3-7FDF-442C-82C7-B35D530138C7}" dt="2024-11-15T20:37:22.828" v="51" actId="207"/>
          <ac:spMkLst>
            <pc:docMk/>
            <pc:sldMk cId="139911839" sldId="833"/>
            <ac:spMk id="5" creationId="{47200FB8-030C-61D1-02E5-A762D6CB28A9}"/>
          </ac:spMkLst>
        </pc:spChg>
        <pc:spChg chg="mod">
          <ac:chgData name="Karla Florian Rodriguez" userId="be307d5a-207e-444c-9f48-dad2d97b5d7b" providerId="ADAL" clId="{5AB31DB3-7FDF-442C-82C7-B35D530138C7}" dt="2024-11-15T22:21:08.789" v="1202" actId="20577"/>
          <ac:spMkLst>
            <pc:docMk/>
            <pc:sldMk cId="139911839" sldId="833"/>
            <ac:spMk id="6" creationId="{D79A9FD0-AB34-64CF-73DA-C062490E7E84}"/>
          </ac:spMkLst>
        </pc:spChg>
        <pc:spChg chg="mod">
          <ac:chgData name="Karla Florian Rodriguez" userId="be307d5a-207e-444c-9f48-dad2d97b5d7b" providerId="ADAL" clId="{5AB31DB3-7FDF-442C-82C7-B35D530138C7}" dt="2024-11-15T22:15:45.488" v="1167" actId="1076"/>
          <ac:spMkLst>
            <pc:docMk/>
            <pc:sldMk cId="139911839" sldId="833"/>
            <ac:spMk id="10" creationId="{CB6FD1D1-F107-D9F3-1B4A-CC073572E73C}"/>
          </ac:spMkLst>
        </pc:spChg>
        <pc:spChg chg="mod topLvl">
          <ac:chgData name="Karla Florian Rodriguez" userId="be307d5a-207e-444c-9f48-dad2d97b5d7b" providerId="ADAL" clId="{5AB31DB3-7FDF-442C-82C7-B35D530138C7}" dt="2024-11-15T20:37:34.757" v="63" actId="20577"/>
          <ac:spMkLst>
            <pc:docMk/>
            <pc:sldMk cId="139911839" sldId="833"/>
            <ac:spMk id="16" creationId="{031BAA8B-8E8C-AD67-0CB9-8DD559D173A0}"/>
          </ac:spMkLst>
        </pc:spChg>
        <pc:spChg chg="mod topLvl">
          <ac:chgData name="Karla Florian Rodriguez" userId="be307d5a-207e-444c-9f48-dad2d97b5d7b" providerId="ADAL" clId="{5AB31DB3-7FDF-442C-82C7-B35D530138C7}" dt="2024-11-15T20:36:20.147" v="43" actId="165"/>
          <ac:spMkLst>
            <pc:docMk/>
            <pc:sldMk cId="139911839" sldId="833"/>
            <ac:spMk id="17" creationId="{3D0FFC57-1188-29C7-BC1C-7F37BD5EE290}"/>
          </ac:spMkLst>
        </pc:spChg>
        <pc:spChg chg="mod topLvl">
          <ac:chgData name="Karla Florian Rodriguez" userId="be307d5a-207e-444c-9f48-dad2d97b5d7b" providerId="ADAL" clId="{5AB31DB3-7FDF-442C-82C7-B35D530138C7}" dt="2024-11-15T20:37:32.046" v="59" actId="20577"/>
          <ac:spMkLst>
            <pc:docMk/>
            <pc:sldMk cId="139911839" sldId="833"/>
            <ac:spMk id="18" creationId="{4717AADE-C904-F3D8-338E-3B23D89C540B}"/>
          </ac:spMkLst>
        </pc:spChg>
        <pc:spChg chg="mod topLvl">
          <ac:chgData name="Karla Florian Rodriguez" userId="be307d5a-207e-444c-9f48-dad2d97b5d7b" providerId="ADAL" clId="{5AB31DB3-7FDF-442C-82C7-B35D530138C7}" dt="2024-11-15T22:17:54.008" v="1190" actId="20577"/>
          <ac:spMkLst>
            <pc:docMk/>
            <pc:sldMk cId="139911839" sldId="833"/>
            <ac:spMk id="19" creationId="{F229887C-458C-B183-5906-85355E53B52A}"/>
          </ac:spMkLst>
        </pc:spChg>
        <pc:grpChg chg="add mod">
          <ac:chgData name="Karla Florian Rodriguez" userId="be307d5a-207e-444c-9f48-dad2d97b5d7b" providerId="ADAL" clId="{5AB31DB3-7FDF-442C-82C7-B35D530138C7}" dt="2024-11-15T20:37:22.451" v="50" actId="207"/>
          <ac:grpSpMkLst>
            <pc:docMk/>
            <pc:sldMk cId="139911839" sldId="833"/>
            <ac:grpSpMk id="7" creationId="{B315D61E-A6E3-2973-5209-E26EF805BC6E}"/>
          </ac:grpSpMkLst>
        </pc:grpChg>
        <pc:grpChg chg="del mod">
          <ac:chgData name="Karla Florian Rodriguez" userId="be307d5a-207e-444c-9f48-dad2d97b5d7b" providerId="ADAL" clId="{5AB31DB3-7FDF-442C-82C7-B35D530138C7}" dt="2024-11-15T20:36:20.147" v="43" actId="165"/>
          <ac:grpSpMkLst>
            <pc:docMk/>
            <pc:sldMk cId="139911839" sldId="833"/>
            <ac:grpSpMk id="25" creationId="{7F8F653C-2838-A05A-A9C5-72900A269CAE}"/>
          </ac:grpSpMkLst>
        </pc:grpChg>
        <pc:picChg chg="del">
          <ac:chgData name="Karla Florian Rodriguez" userId="be307d5a-207e-444c-9f48-dad2d97b5d7b" providerId="ADAL" clId="{5AB31DB3-7FDF-442C-82C7-B35D530138C7}" dt="2024-11-15T20:35:56.530" v="37" actId="478"/>
          <ac:picMkLst>
            <pc:docMk/>
            <pc:sldMk cId="139911839" sldId="833"/>
            <ac:picMk id="8" creationId="{E507ACFE-011F-4E8C-DB5E-2E9F12E7FA0E}"/>
          </ac:picMkLst>
        </pc:picChg>
        <pc:picChg chg="del">
          <ac:chgData name="Karla Florian Rodriguez" userId="be307d5a-207e-444c-9f48-dad2d97b5d7b" providerId="ADAL" clId="{5AB31DB3-7FDF-442C-82C7-B35D530138C7}" dt="2024-11-15T20:35:52.211" v="35" actId="478"/>
          <ac:picMkLst>
            <pc:docMk/>
            <pc:sldMk cId="139911839" sldId="833"/>
            <ac:picMk id="9" creationId="{2B17959A-F427-1814-F383-ED3CE47B44E9}"/>
          </ac:picMkLst>
        </pc:picChg>
        <pc:picChg chg="del">
          <ac:chgData name="Karla Florian Rodriguez" userId="be307d5a-207e-444c-9f48-dad2d97b5d7b" providerId="ADAL" clId="{5AB31DB3-7FDF-442C-82C7-B35D530138C7}" dt="2024-11-15T20:35:48.885" v="33" actId="478"/>
          <ac:picMkLst>
            <pc:docMk/>
            <pc:sldMk cId="139911839" sldId="833"/>
            <ac:picMk id="15" creationId="{89B658D4-5FAC-EBE7-0AF5-A20F1A9370B2}"/>
          </ac:picMkLst>
        </pc:picChg>
        <pc:picChg chg="del">
          <ac:chgData name="Karla Florian Rodriguez" userId="be307d5a-207e-444c-9f48-dad2d97b5d7b" providerId="ADAL" clId="{5AB31DB3-7FDF-442C-82C7-B35D530138C7}" dt="2024-11-15T20:35:50.358" v="34" actId="478"/>
          <ac:picMkLst>
            <pc:docMk/>
            <pc:sldMk cId="139911839" sldId="833"/>
            <ac:picMk id="23" creationId="{2A22743E-D250-58CC-044F-9AD6884ED416}"/>
          </ac:picMkLst>
        </pc:picChg>
        <pc:picChg chg="mod">
          <ac:chgData name="Karla Florian Rodriguez" userId="be307d5a-207e-444c-9f48-dad2d97b5d7b" providerId="ADAL" clId="{5AB31DB3-7FDF-442C-82C7-B35D530138C7}" dt="2024-11-15T22:17:25.235" v="1175" actId="14100"/>
          <ac:picMkLst>
            <pc:docMk/>
            <pc:sldMk cId="139911839" sldId="833"/>
            <ac:picMk id="2050" creationId="{E3C24B7A-2438-14D1-1450-E2DE12539124}"/>
          </ac:picMkLst>
        </pc:picChg>
        <pc:picChg chg="del">
          <ac:chgData name="Karla Florian Rodriguez" userId="be307d5a-207e-444c-9f48-dad2d97b5d7b" providerId="ADAL" clId="{5AB31DB3-7FDF-442C-82C7-B35D530138C7}" dt="2024-11-15T20:35:54.372" v="36" actId="478"/>
          <ac:picMkLst>
            <pc:docMk/>
            <pc:sldMk cId="139911839" sldId="833"/>
            <ac:picMk id="11266" creationId="{C5D43256-2A07-DE77-5874-634F36A98D88}"/>
          </ac:picMkLst>
        </pc:picChg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1702239409" sldId="835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1673442177" sldId="836"/>
        </pc:sldMkLst>
      </pc:sldChg>
      <pc:sldChg chg="del">
        <pc:chgData name="Karla Florian Rodriguez" userId="be307d5a-207e-444c-9f48-dad2d97b5d7b" providerId="ADAL" clId="{5AB31DB3-7FDF-442C-82C7-B35D530138C7}" dt="2024-11-15T22:35:28.216" v="1259" actId="18676"/>
        <pc:sldMkLst>
          <pc:docMk/>
          <pc:sldMk cId="576016837" sldId="837"/>
        </pc:sldMkLst>
      </pc:sldChg>
      <pc:sldChg chg="addSp delSp modSp add mod delAnim modAnim">
        <pc:chgData name="Karla Florian Rodriguez" userId="be307d5a-207e-444c-9f48-dad2d97b5d7b" providerId="ADAL" clId="{5AB31DB3-7FDF-442C-82C7-B35D530138C7}" dt="2024-11-15T21:56:25.164" v="546" actId="113"/>
        <pc:sldMkLst>
          <pc:docMk/>
          <pc:sldMk cId="1519825768" sldId="838"/>
        </pc:sldMkLst>
        <pc:spChg chg="mod">
          <ac:chgData name="Karla Florian Rodriguez" userId="be307d5a-207e-444c-9f48-dad2d97b5d7b" providerId="ADAL" clId="{5AB31DB3-7FDF-442C-82C7-B35D530138C7}" dt="2024-11-15T21:35:54.427" v="266" actId="1076"/>
          <ac:spMkLst>
            <pc:docMk/>
            <pc:sldMk cId="1519825768" sldId="838"/>
            <ac:spMk id="3" creationId="{CA38CB97-EB3F-ADCC-77FB-F70F776F20DC}"/>
          </ac:spMkLst>
        </pc:spChg>
        <pc:spChg chg="add mod">
          <ac:chgData name="Karla Florian Rodriguez" userId="be307d5a-207e-444c-9f48-dad2d97b5d7b" providerId="ADAL" clId="{5AB31DB3-7FDF-442C-82C7-B35D530138C7}" dt="2024-11-15T21:41:54.736" v="295" actId="20577"/>
          <ac:spMkLst>
            <pc:docMk/>
            <pc:sldMk cId="1519825768" sldId="838"/>
            <ac:spMk id="6" creationId="{C6E841AD-0C16-DA29-2443-13275F60A629}"/>
          </ac:spMkLst>
        </pc:spChg>
        <pc:spChg chg="del">
          <ac:chgData name="Karla Florian Rodriguez" userId="be307d5a-207e-444c-9f48-dad2d97b5d7b" providerId="ADAL" clId="{5AB31DB3-7FDF-442C-82C7-B35D530138C7}" dt="2024-11-15T21:35:59.481" v="267" actId="478"/>
          <ac:spMkLst>
            <pc:docMk/>
            <pc:sldMk cId="1519825768" sldId="838"/>
            <ac:spMk id="8" creationId="{D50E5392-6A8E-CBA9-4246-5675A19A458F}"/>
          </ac:spMkLst>
        </pc:spChg>
        <pc:spChg chg="del">
          <ac:chgData name="Karla Florian Rodriguez" userId="be307d5a-207e-444c-9f48-dad2d97b5d7b" providerId="ADAL" clId="{5AB31DB3-7FDF-442C-82C7-B35D530138C7}" dt="2024-11-15T21:35:59.481" v="267" actId="478"/>
          <ac:spMkLst>
            <pc:docMk/>
            <pc:sldMk cId="1519825768" sldId="838"/>
            <ac:spMk id="9" creationId="{4D755C10-A5A6-8AE0-FDD2-0326D314B5E1}"/>
          </ac:spMkLst>
        </pc:spChg>
        <pc:spChg chg="del">
          <ac:chgData name="Karla Florian Rodriguez" userId="be307d5a-207e-444c-9f48-dad2d97b5d7b" providerId="ADAL" clId="{5AB31DB3-7FDF-442C-82C7-B35D530138C7}" dt="2024-11-15T21:35:59.481" v="267" actId="478"/>
          <ac:spMkLst>
            <pc:docMk/>
            <pc:sldMk cId="1519825768" sldId="838"/>
            <ac:spMk id="10" creationId="{B1E04F79-70E6-87F7-E9B3-F3275A5ECC99}"/>
          </ac:spMkLst>
        </pc:spChg>
        <pc:spChg chg="add del mod">
          <ac:chgData name="Karla Florian Rodriguez" userId="be307d5a-207e-444c-9f48-dad2d97b5d7b" providerId="ADAL" clId="{5AB31DB3-7FDF-442C-82C7-B35D530138C7}" dt="2024-11-15T21:44:43.112" v="310" actId="478"/>
          <ac:spMkLst>
            <pc:docMk/>
            <pc:sldMk cId="1519825768" sldId="838"/>
            <ac:spMk id="13" creationId="{9E7A2B29-9974-6544-FE10-17C141B3E552}"/>
          </ac:spMkLst>
        </pc:spChg>
        <pc:spChg chg="add mod">
          <ac:chgData name="Karla Florian Rodriguez" userId="be307d5a-207e-444c-9f48-dad2d97b5d7b" providerId="ADAL" clId="{5AB31DB3-7FDF-442C-82C7-B35D530138C7}" dt="2024-11-15T21:52:56.432" v="505" actId="21"/>
          <ac:spMkLst>
            <pc:docMk/>
            <pc:sldMk cId="1519825768" sldId="838"/>
            <ac:spMk id="14" creationId="{DEE7DAD5-361B-86C0-375B-49EBB267AF2F}"/>
          </ac:spMkLst>
        </pc:spChg>
        <pc:spChg chg="add mod">
          <ac:chgData name="Karla Florian Rodriguez" userId="be307d5a-207e-444c-9f48-dad2d97b5d7b" providerId="ADAL" clId="{5AB31DB3-7FDF-442C-82C7-B35D530138C7}" dt="2024-11-15T21:53:42.412" v="514" actId="21"/>
          <ac:spMkLst>
            <pc:docMk/>
            <pc:sldMk cId="1519825768" sldId="838"/>
            <ac:spMk id="16" creationId="{1D6010A8-9609-F6C1-DF82-A5783186D58C}"/>
          </ac:spMkLst>
        </pc:spChg>
        <pc:spChg chg="add mod">
          <ac:chgData name="Karla Florian Rodriguez" userId="be307d5a-207e-444c-9f48-dad2d97b5d7b" providerId="ADAL" clId="{5AB31DB3-7FDF-442C-82C7-B35D530138C7}" dt="2024-11-15T21:54:04.076" v="523" actId="1076"/>
          <ac:spMkLst>
            <pc:docMk/>
            <pc:sldMk cId="1519825768" sldId="838"/>
            <ac:spMk id="18" creationId="{F94D67D2-EE9F-2F04-71CA-F123D01EDA7E}"/>
          </ac:spMkLst>
        </pc:spChg>
        <pc:spChg chg="add mod">
          <ac:chgData name="Karla Florian Rodriguez" userId="be307d5a-207e-444c-9f48-dad2d97b5d7b" providerId="ADAL" clId="{5AB31DB3-7FDF-442C-82C7-B35D530138C7}" dt="2024-11-15T21:54:06.108" v="524" actId="1076"/>
          <ac:spMkLst>
            <pc:docMk/>
            <pc:sldMk cId="1519825768" sldId="838"/>
            <ac:spMk id="20" creationId="{99D7D319-67A3-2312-8067-1E5C49812302}"/>
          </ac:spMkLst>
        </pc:spChg>
        <pc:spChg chg="add mod">
          <ac:chgData name="Karla Florian Rodriguez" userId="be307d5a-207e-444c-9f48-dad2d97b5d7b" providerId="ADAL" clId="{5AB31DB3-7FDF-442C-82C7-B35D530138C7}" dt="2024-11-15T21:56:25.164" v="546" actId="113"/>
          <ac:spMkLst>
            <pc:docMk/>
            <pc:sldMk cId="1519825768" sldId="838"/>
            <ac:spMk id="22" creationId="{6A9A8DCA-0CDE-6D29-AD78-F7F3372C8BAB}"/>
          </ac:spMkLst>
        </pc:spChg>
        <pc:spChg chg="add del mod">
          <ac:chgData name="Karla Florian Rodriguez" userId="be307d5a-207e-444c-9f48-dad2d97b5d7b" providerId="ADAL" clId="{5AB31DB3-7FDF-442C-82C7-B35D530138C7}" dt="2024-11-15T21:56:22.580" v="545" actId="478"/>
          <ac:spMkLst>
            <pc:docMk/>
            <pc:sldMk cId="1519825768" sldId="838"/>
            <ac:spMk id="23" creationId="{587A2A29-7C0E-D45D-8884-FD357E63B7D3}"/>
          </ac:spMkLst>
        </pc:spChg>
        <pc:picChg chg="del">
          <ac:chgData name="Karla Florian Rodriguez" userId="be307d5a-207e-444c-9f48-dad2d97b5d7b" providerId="ADAL" clId="{5AB31DB3-7FDF-442C-82C7-B35D530138C7}" dt="2024-11-15T21:35:59.481" v="267" actId="478"/>
          <ac:picMkLst>
            <pc:docMk/>
            <pc:sldMk cId="1519825768" sldId="838"/>
            <ac:picMk id="7" creationId="{2F7B37D2-FD5D-8EC5-FF43-E7B086121F80}"/>
          </ac:picMkLst>
        </pc:picChg>
        <pc:picChg chg="add mod modCrop">
          <ac:chgData name="Karla Florian Rodriguez" userId="be307d5a-207e-444c-9f48-dad2d97b5d7b" providerId="ADAL" clId="{5AB31DB3-7FDF-442C-82C7-B35D530138C7}" dt="2024-11-15T21:43:15.189" v="306" actId="14100"/>
          <ac:picMkLst>
            <pc:docMk/>
            <pc:sldMk cId="1519825768" sldId="838"/>
            <ac:picMk id="12" creationId="{2BC51F29-AEE6-252F-F282-029410C650F9}"/>
          </ac:picMkLst>
        </pc:picChg>
      </pc:sldChg>
      <pc:sldChg chg="addSp delSp modSp mod">
        <pc:chgData name="Karla Florian Rodriguez" userId="be307d5a-207e-444c-9f48-dad2d97b5d7b" providerId="ADAL" clId="{5AB31DB3-7FDF-442C-82C7-B35D530138C7}" dt="2024-11-15T22:02:24.865" v="645" actId="1076"/>
        <pc:sldMkLst>
          <pc:docMk/>
          <pc:sldMk cId="4119763346" sldId="839"/>
        </pc:sldMkLst>
        <pc:spChg chg="mod">
          <ac:chgData name="Karla Florian Rodriguez" userId="be307d5a-207e-444c-9f48-dad2d97b5d7b" providerId="ADAL" clId="{5AB31DB3-7FDF-442C-82C7-B35D530138C7}" dt="2024-11-15T21:58:27.047" v="558" actId="20577"/>
          <ac:spMkLst>
            <pc:docMk/>
            <pc:sldMk cId="4119763346" sldId="839"/>
            <ac:spMk id="2" creationId="{09D7B319-E698-48B7-038F-3FC291367642}"/>
          </ac:spMkLst>
        </pc:spChg>
        <pc:spChg chg="del mod">
          <ac:chgData name="Karla Florian Rodriguez" userId="be307d5a-207e-444c-9f48-dad2d97b5d7b" providerId="ADAL" clId="{5AB31DB3-7FDF-442C-82C7-B35D530138C7}" dt="2024-11-15T22:02:20.850" v="644" actId="478"/>
          <ac:spMkLst>
            <pc:docMk/>
            <pc:sldMk cId="4119763346" sldId="839"/>
            <ac:spMk id="3" creationId="{1AC696D8-BE06-B525-8BE2-4910DFEC0234}"/>
          </ac:spMkLst>
        </pc:spChg>
        <pc:spChg chg="add mod">
          <ac:chgData name="Karla Florian Rodriguez" userId="be307d5a-207e-444c-9f48-dad2d97b5d7b" providerId="ADAL" clId="{5AB31DB3-7FDF-442C-82C7-B35D530138C7}" dt="2024-11-15T22:02:24.865" v="645" actId="1076"/>
          <ac:spMkLst>
            <pc:docMk/>
            <pc:sldMk cId="4119763346" sldId="839"/>
            <ac:spMk id="7" creationId="{DE6565CD-CF34-7D8D-470A-D3E26E349C24}"/>
          </ac:spMkLst>
        </pc:spChg>
        <pc:spChg chg="add mod">
          <ac:chgData name="Karla Florian Rodriguez" userId="be307d5a-207e-444c-9f48-dad2d97b5d7b" providerId="ADAL" clId="{5AB31DB3-7FDF-442C-82C7-B35D530138C7}" dt="2024-11-15T22:02:24.865" v="645" actId="1076"/>
          <ac:spMkLst>
            <pc:docMk/>
            <pc:sldMk cId="4119763346" sldId="839"/>
            <ac:spMk id="8" creationId="{416744A5-E835-FF0F-B687-53A4BFCC1A56}"/>
          </ac:spMkLst>
        </pc:spChg>
        <pc:spChg chg="add mod">
          <ac:chgData name="Karla Florian Rodriguez" userId="be307d5a-207e-444c-9f48-dad2d97b5d7b" providerId="ADAL" clId="{5AB31DB3-7FDF-442C-82C7-B35D530138C7}" dt="2024-11-15T22:02:24.865" v="645" actId="1076"/>
          <ac:spMkLst>
            <pc:docMk/>
            <pc:sldMk cId="4119763346" sldId="839"/>
            <ac:spMk id="9" creationId="{6E907177-492F-0B46-F096-6E955A491725}"/>
          </ac:spMkLst>
        </pc:spChg>
        <pc:spChg chg="add mod">
          <ac:chgData name="Karla Florian Rodriguez" userId="be307d5a-207e-444c-9f48-dad2d97b5d7b" providerId="ADAL" clId="{5AB31DB3-7FDF-442C-82C7-B35D530138C7}" dt="2024-11-15T22:02:24.865" v="645" actId="1076"/>
          <ac:spMkLst>
            <pc:docMk/>
            <pc:sldMk cId="4119763346" sldId="839"/>
            <ac:spMk id="10" creationId="{AEF6460A-0FD6-5D31-DB70-471104B4F81D}"/>
          </ac:spMkLst>
        </pc:spChg>
        <pc:spChg chg="add mod">
          <ac:chgData name="Karla Florian Rodriguez" userId="be307d5a-207e-444c-9f48-dad2d97b5d7b" providerId="ADAL" clId="{5AB31DB3-7FDF-442C-82C7-B35D530138C7}" dt="2024-11-15T22:02:24.865" v="645" actId="1076"/>
          <ac:spMkLst>
            <pc:docMk/>
            <pc:sldMk cId="4119763346" sldId="839"/>
            <ac:spMk id="11" creationId="{9D41AAF7-0B82-7502-F1F7-1B9A09153EE4}"/>
          </ac:spMkLst>
        </pc:spChg>
        <pc:spChg chg="add mod">
          <ac:chgData name="Karla Florian Rodriguez" userId="be307d5a-207e-444c-9f48-dad2d97b5d7b" providerId="ADAL" clId="{5AB31DB3-7FDF-442C-82C7-B35D530138C7}" dt="2024-11-15T22:02:24.865" v="645" actId="1076"/>
          <ac:spMkLst>
            <pc:docMk/>
            <pc:sldMk cId="4119763346" sldId="839"/>
            <ac:spMk id="12" creationId="{07A16803-B750-7721-9EBD-FFCF05DAE33F}"/>
          </ac:spMkLst>
        </pc:spChg>
        <pc:spChg chg="add mod">
          <ac:chgData name="Karla Florian Rodriguez" userId="be307d5a-207e-444c-9f48-dad2d97b5d7b" providerId="ADAL" clId="{5AB31DB3-7FDF-442C-82C7-B35D530138C7}" dt="2024-11-15T22:02:20.850" v="644" actId="478"/>
          <ac:spMkLst>
            <pc:docMk/>
            <pc:sldMk cId="4119763346" sldId="839"/>
            <ac:spMk id="14" creationId="{C0CB8114-1CE0-281D-383E-5B8AFDB0FF21}"/>
          </ac:spMkLst>
        </pc:spChg>
      </pc:sldChg>
      <pc:sldChg chg="addSp delSp modSp del mod">
        <pc:chgData name="Karla Florian Rodriguez" userId="be307d5a-207e-444c-9f48-dad2d97b5d7b" providerId="ADAL" clId="{5AB31DB3-7FDF-442C-82C7-B35D530138C7}" dt="2024-11-15T22:16:43.753" v="1171" actId="47"/>
        <pc:sldMkLst>
          <pc:docMk/>
          <pc:sldMk cId="2771388238" sldId="840"/>
        </pc:sldMkLst>
        <pc:spChg chg="mod">
          <ac:chgData name="Karla Florian Rodriguez" userId="be307d5a-207e-444c-9f48-dad2d97b5d7b" providerId="ADAL" clId="{5AB31DB3-7FDF-442C-82C7-B35D530138C7}" dt="2024-11-15T22:03:02.793" v="646" actId="113"/>
          <ac:spMkLst>
            <pc:docMk/>
            <pc:sldMk cId="2771388238" sldId="840"/>
            <ac:spMk id="2" creationId="{E6345A47-A9AB-533A-5C85-F24A744D8603}"/>
          </ac:spMkLst>
        </pc:spChg>
        <pc:spChg chg="del mod">
          <ac:chgData name="Karla Florian Rodriguez" userId="be307d5a-207e-444c-9f48-dad2d97b5d7b" providerId="ADAL" clId="{5AB31DB3-7FDF-442C-82C7-B35D530138C7}" dt="2024-11-15T22:11:19.050" v="1007" actId="21"/>
          <ac:spMkLst>
            <pc:docMk/>
            <pc:sldMk cId="2771388238" sldId="840"/>
            <ac:spMk id="3" creationId="{7DDA5FF1-5B60-8F06-0E61-295AF7D69A6B}"/>
          </ac:spMkLst>
        </pc:spChg>
        <pc:spChg chg="del">
          <ac:chgData name="Karla Florian Rodriguez" userId="be307d5a-207e-444c-9f48-dad2d97b5d7b" providerId="ADAL" clId="{5AB31DB3-7FDF-442C-82C7-B35D530138C7}" dt="2024-11-15T22:06:01.034" v="717" actId="478"/>
          <ac:spMkLst>
            <pc:docMk/>
            <pc:sldMk cId="2771388238" sldId="840"/>
            <ac:spMk id="4" creationId="{FE444D65-816E-3683-EE8F-B0016B93D552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7" creationId="{1D9585B9-DC92-6233-159A-4A301622B553}"/>
          </ac:spMkLst>
        </pc:spChg>
        <pc:spChg chg="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9" creationId="{F17F73FC-BC96-D836-6402-186407735AF1}"/>
          </ac:spMkLst>
        </pc:spChg>
        <pc:spChg chg="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10" creationId="{74172322-7180-64CB-A947-7FB22C29A72A}"/>
          </ac:spMkLst>
        </pc:spChg>
        <pc:spChg chg="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12" creationId="{CB4415E7-458E-C203-0158-DADB5F4E2C8E}"/>
          </ac:spMkLst>
        </pc:spChg>
        <pc:spChg chg="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13" creationId="{67E3164C-1169-F279-DB9B-11F39C4E059E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14" creationId="{DB067166-0A18-326C-5532-7716653502FA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15" creationId="{109DB84A-FDFD-92FF-D7A2-C8456111B5AF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16" creationId="{86E71561-6463-093C-19A1-B6C0F1BDDD8D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17" creationId="{611D86A0-4CAC-7AD1-8E37-C565C6C101D0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18" creationId="{7D47B0C6-978C-C62A-0288-620D2FA73597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19" creationId="{0E4B146F-2C2E-D121-39C6-25F4EB22708D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20" creationId="{E2078189-1A5C-D895-F311-4A834FC7D50E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21" creationId="{471C69FE-5B69-86CA-45F0-C1A2262FF85D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22" creationId="{1FE31A04-EC83-EC13-326B-89404B17DE56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23" creationId="{AF9FD591-670C-3557-FD63-5409E883939C}"/>
          </ac:spMkLst>
        </pc:spChg>
        <pc:spChg chg="add mod">
          <ac:chgData name="Karla Florian Rodriguez" userId="be307d5a-207e-444c-9f48-dad2d97b5d7b" providerId="ADAL" clId="{5AB31DB3-7FDF-442C-82C7-B35D530138C7}" dt="2024-11-15T22:05:53.412" v="716"/>
          <ac:spMkLst>
            <pc:docMk/>
            <pc:sldMk cId="2771388238" sldId="840"/>
            <ac:spMk id="24" creationId="{30C8FBFD-4F98-5B4E-A94A-8E518413B32D}"/>
          </ac:spMkLst>
        </pc:spChg>
        <pc:spChg chg="add mod">
          <ac:chgData name="Karla Florian Rodriguez" userId="be307d5a-207e-444c-9f48-dad2d97b5d7b" providerId="ADAL" clId="{5AB31DB3-7FDF-442C-82C7-B35D530138C7}" dt="2024-11-15T22:11:19.050" v="1007" actId="21"/>
          <ac:spMkLst>
            <pc:docMk/>
            <pc:sldMk cId="2771388238" sldId="840"/>
            <ac:spMk id="30" creationId="{C9CFF1D1-0457-7C6E-A6D0-FED97AC536D3}"/>
          </ac:spMkLst>
        </pc:spChg>
        <pc:grpChg chg="add mod">
          <ac:chgData name="Karla Florian Rodriguez" userId="be307d5a-207e-444c-9f48-dad2d97b5d7b" providerId="ADAL" clId="{5AB31DB3-7FDF-442C-82C7-B35D530138C7}" dt="2024-11-15T22:05:53.412" v="716"/>
          <ac:grpSpMkLst>
            <pc:docMk/>
            <pc:sldMk cId="2771388238" sldId="840"/>
            <ac:grpSpMk id="8" creationId="{A7961507-508C-7F5F-49B1-2821D9C527C1}"/>
          </ac:grpSpMkLst>
        </pc:grpChg>
        <pc:grpChg chg="add mod">
          <ac:chgData name="Karla Florian Rodriguez" userId="be307d5a-207e-444c-9f48-dad2d97b5d7b" providerId="ADAL" clId="{5AB31DB3-7FDF-442C-82C7-B35D530138C7}" dt="2024-11-15T22:05:53.412" v="716"/>
          <ac:grpSpMkLst>
            <pc:docMk/>
            <pc:sldMk cId="2771388238" sldId="840"/>
            <ac:grpSpMk id="11" creationId="{5FED3517-546F-2307-1FE4-C68E37065C61}"/>
          </ac:grpSpMkLst>
        </pc:grpChg>
        <pc:graphicFrameChg chg="add del mod modGraphic">
          <ac:chgData name="Karla Florian Rodriguez" userId="be307d5a-207e-444c-9f48-dad2d97b5d7b" providerId="ADAL" clId="{5AB31DB3-7FDF-442C-82C7-B35D530138C7}" dt="2024-11-15T22:11:06.177" v="1004" actId="478"/>
          <ac:graphicFrameMkLst>
            <pc:docMk/>
            <pc:sldMk cId="2771388238" sldId="840"/>
            <ac:graphicFrameMk id="6" creationId="{BFA79A2E-A2A2-EC45-5F94-26076547A572}"/>
          </ac:graphicFrameMkLst>
        </pc:graphicFrameChg>
        <pc:picChg chg="add mod">
          <ac:chgData name="Karla Florian Rodriguez" userId="be307d5a-207e-444c-9f48-dad2d97b5d7b" providerId="ADAL" clId="{5AB31DB3-7FDF-442C-82C7-B35D530138C7}" dt="2024-11-15T22:05:53.412" v="716"/>
          <ac:picMkLst>
            <pc:docMk/>
            <pc:sldMk cId="2771388238" sldId="840"/>
            <ac:picMk id="25" creationId="{2FD7E97F-1ADD-9CA7-C4D8-5B615AF13797}"/>
          </ac:picMkLst>
        </pc:picChg>
        <pc:picChg chg="add mod">
          <ac:chgData name="Karla Florian Rodriguez" userId="be307d5a-207e-444c-9f48-dad2d97b5d7b" providerId="ADAL" clId="{5AB31DB3-7FDF-442C-82C7-B35D530138C7}" dt="2024-11-15T22:05:53.412" v="716"/>
          <ac:picMkLst>
            <pc:docMk/>
            <pc:sldMk cId="2771388238" sldId="840"/>
            <ac:picMk id="26" creationId="{9B92DACF-B3E6-937C-FC9F-FD083905C5A8}"/>
          </ac:picMkLst>
        </pc:picChg>
        <pc:picChg chg="add mod">
          <ac:chgData name="Karla Florian Rodriguez" userId="be307d5a-207e-444c-9f48-dad2d97b5d7b" providerId="ADAL" clId="{5AB31DB3-7FDF-442C-82C7-B35D530138C7}" dt="2024-11-15T22:05:53.412" v="716"/>
          <ac:picMkLst>
            <pc:docMk/>
            <pc:sldMk cId="2771388238" sldId="840"/>
            <ac:picMk id="27" creationId="{F2309E26-65CF-D99E-DCA8-C12E94A29900}"/>
          </ac:picMkLst>
        </pc:picChg>
        <pc:picChg chg="add mod">
          <ac:chgData name="Karla Florian Rodriguez" userId="be307d5a-207e-444c-9f48-dad2d97b5d7b" providerId="ADAL" clId="{5AB31DB3-7FDF-442C-82C7-B35D530138C7}" dt="2024-11-15T22:05:53.412" v="716"/>
          <ac:picMkLst>
            <pc:docMk/>
            <pc:sldMk cId="2771388238" sldId="840"/>
            <ac:picMk id="28" creationId="{F6CB9123-C124-4129-F152-37018DFBD840}"/>
          </ac:picMkLst>
        </pc:picChg>
      </pc:sldChg>
      <pc:sldChg chg="addSp modSp new mod">
        <pc:chgData name="Karla Florian Rodriguez" userId="be307d5a-207e-444c-9f48-dad2d97b5d7b" providerId="ADAL" clId="{5AB31DB3-7FDF-442C-82C7-B35D530138C7}" dt="2024-11-15T22:04:45.485" v="713" actId="113"/>
        <pc:sldMkLst>
          <pc:docMk/>
          <pc:sldMk cId="2552503715" sldId="841"/>
        </pc:sldMkLst>
        <pc:spChg chg="mod">
          <ac:chgData name="Karla Florian Rodriguez" userId="be307d5a-207e-444c-9f48-dad2d97b5d7b" providerId="ADAL" clId="{5AB31DB3-7FDF-442C-82C7-B35D530138C7}" dt="2024-11-15T22:04:10.514" v="683" actId="20577"/>
          <ac:spMkLst>
            <pc:docMk/>
            <pc:sldMk cId="2552503715" sldId="841"/>
            <ac:spMk id="2" creationId="{1485E172-C7B4-417B-5F7D-8A2255871D09}"/>
          </ac:spMkLst>
        </pc:spChg>
        <pc:spChg chg="add mod">
          <ac:chgData name="Karla Florian Rodriguez" userId="be307d5a-207e-444c-9f48-dad2d97b5d7b" providerId="ADAL" clId="{5AB31DB3-7FDF-442C-82C7-B35D530138C7}" dt="2024-11-15T22:04:45.485" v="713" actId="113"/>
          <ac:spMkLst>
            <pc:docMk/>
            <pc:sldMk cId="2552503715" sldId="841"/>
            <ac:spMk id="7" creationId="{0C5A5261-FFA0-4E37-5080-E234AFE83566}"/>
          </ac:spMkLst>
        </pc:spChg>
        <pc:picChg chg="add mod">
          <ac:chgData name="Karla Florian Rodriguez" userId="be307d5a-207e-444c-9f48-dad2d97b5d7b" providerId="ADAL" clId="{5AB31DB3-7FDF-442C-82C7-B35D530138C7}" dt="2024-11-15T22:04:24.790" v="689" actId="1076"/>
          <ac:picMkLst>
            <pc:docMk/>
            <pc:sldMk cId="2552503715" sldId="841"/>
            <ac:picMk id="6" creationId="{FE974290-595F-CB13-334D-FED42100D0B1}"/>
          </ac:picMkLst>
        </pc:picChg>
      </pc:sldChg>
      <pc:sldChg chg="addSp delSp modSp new mod">
        <pc:chgData name="Karla Florian Rodriguez" userId="be307d5a-207e-444c-9f48-dad2d97b5d7b" providerId="ADAL" clId="{5AB31DB3-7FDF-442C-82C7-B35D530138C7}" dt="2024-11-15T22:22:19.528" v="1211" actId="1076"/>
        <pc:sldMkLst>
          <pc:docMk/>
          <pc:sldMk cId="3543685955" sldId="842"/>
        </pc:sldMkLst>
        <pc:spChg chg="mod">
          <ac:chgData name="Karla Florian Rodriguez" userId="be307d5a-207e-444c-9f48-dad2d97b5d7b" providerId="ADAL" clId="{5AB31DB3-7FDF-442C-82C7-B35D530138C7}" dt="2024-11-15T22:16:38.874" v="1170"/>
          <ac:spMkLst>
            <pc:docMk/>
            <pc:sldMk cId="3543685955" sldId="842"/>
            <ac:spMk id="2" creationId="{8C33D947-C1E4-1658-6620-F8B6D150DE58}"/>
          </ac:spMkLst>
        </pc:spChg>
        <pc:spChg chg="add mod">
          <ac:chgData name="Karla Florian Rodriguez" userId="be307d5a-207e-444c-9f48-dad2d97b5d7b" providerId="ADAL" clId="{5AB31DB3-7FDF-442C-82C7-B35D530138C7}" dt="2024-11-15T22:09:08.569" v="945" actId="113"/>
          <ac:spMkLst>
            <pc:docMk/>
            <pc:sldMk cId="3543685955" sldId="842"/>
            <ac:spMk id="6" creationId="{A906F934-CDE6-D220-BEF0-053BFE6C9649}"/>
          </ac:spMkLst>
        </pc:spChg>
        <pc:spChg chg="add mod">
          <ac:chgData name="Karla Florian Rodriguez" userId="be307d5a-207e-444c-9f48-dad2d97b5d7b" providerId="ADAL" clId="{5AB31DB3-7FDF-442C-82C7-B35D530138C7}" dt="2024-11-15T22:09:08.569" v="945" actId="113"/>
          <ac:spMkLst>
            <pc:docMk/>
            <pc:sldMk cId="3543685955" sldId="842"/>
            <ac:spMk id="7" creationId="{19D5D525-7A9D-9379-75B7-20B3B6D42EA5}"/>
          </ac:spMkLst>
        </pc:spChg>
        <pc:spChg chg="add mod">
          <ac:chgData name="Karla Florian Rodriguez" userId="be307d5a-207e-444c-9f48-dad2d97b5d7b" providerId="ADAL" clId="{5AB31DB3-7FDF-442C-82C7-B35D530138C7}" dt="2024-11-15T22:09:08.569" v="945" actId="113"/>
          <ac:spMkLst>
            <pc:docMk/>
            <pc:sldMk cId="3543685955" sldId="842"/>
            <ac:spMk id="8" creationId="{8AF07639-9F00-78EB-B1FB-76CC5DE7D543}"/>
          </ac:spMkLst>
        </pc:spChg>
        <pc:spChg chg="add mod">
          <ac:chgData name="Karla Florian Rodriguez" userId="be307d5a-207e-444c-9f48-dad2d97b5d7b" providerId="ADAL" clId="{5AB31DB3-7FDF-442C-82C7-B35D530138C7}" dt="2024-11-15T22:10:43.274" v="1001" actId="113"/>
          <ac:spMkLst>
            <pc:docMk/>
            <pc:sldMk cId="3543685955" sldId="842"/>
            <ac:spMk id="12" creationId="{6164C3A6-550B-F6EB-97F2-29E97EFCEB00}"/>
          </ac:spMkLst>
        </pc:spChg>
        <pc:spChg chg="add del mod">
          <ac:chgData name="Karla Florian Rodriguez" userId="be307d5a-207e-444c-9f48-dad2d97b5d7b" providerId="ADAL" clId="{5AB31DB3-7FDF-442C-82C7-B35D530138C7}" dt="2024-11-15T22:09:46.981" v="958" actId="478"/>
          <ac:spMkLst>
            <pc:docMk/>
            <pc:sldMk cId="3543685955" sldId="842"/>
            <ac:spMk id="13" creationId="{1008CB75-5BC1-93F1-7E90-616D71785760}"/>
          </ac:spMkLst>
        </pc:spChg>
        <pc:spChg chg="add del mod">
          <ac:chgData name="Karla Florian Rodriguez" userId="be307d5a-207e-444c-9f48-dad2d97b5d7b" providerId="ADAL" clId="{5AB31DB3-7FDF-442C-82C7-B35D530138C7}" dt="2024-11-15T22:09:47.866" v="959" actId="478"/>
          <ac:spMkLst>
            <pc:docMk/>
            <pc:sldMk cId="3543685955" sldId="842"/>
            <ac:spMk id="14" creationId="{5E2A7A05-7798-1562-EBE3-B26249F9D78F}"/>
          </ac:spMkLst>
        </pc:spChg>
        <pc:spChg chg="add mod">
          <ac:chgData name="Karla Florian Rodriguez" userId="be307d5a-207e-444c-9f48-dad2d97b5d7b" providerId="ADAL" clId="{5AB31DB3-7FDF-442C-82C7-B35D530138C7}" dt="2024-11-15T22:10:51.977" v="1002" actId="207"/>
          <ac:spMkLst>
            <pc:docMk/>
            <pc:sldMk cId="3543685955" sldId="842"/>
            <ac:spMk id="15" creationId="{75814A42-B7A5-7647-115F-A7AA9A2AD2EB}"/>
          </ac:spMkLst>
        </pc:spChg>
        <pc:spChg chg="add mod">
          <ac:chgData name="Karla Florian Rodriguez" userId="be307d5a-207e-444c-9f48-dad2d97b5d7b" providerId="ADAL" clId="{5AB31DB3-7FDF-442C-82C7-B35D530138C7}" dt="2024-11-15T22:13:39.090" v="1156" actId="12789"/>
          <ac:spMkLst>
            <pc:docMk/>
            <pc:sldMk cId="3543685955" sldId="842"/>
            <ac:spMk id="16" creationId="{1C860C9F-1CC7-D72D-D987-78B2BA399461}"/>
          </ac:spMkLst>
        </pc:spChg>
        <pc:spChg chg="add mod">
          <ac:chgData name="Karla Florian Rodriguez" userId="be307d5a-207e-444c-9f48-dad2d97b5d7b" providerId="ADAL" clId="{5AB31DB3-7FDF-442C-82C7-B35D530138C7}" dt="2024-11-15T22:11:47.569" v="1048" actId="14100"/>
          <ac:spMkLst>
            <pc:docMk/>
            <pc:sldMk cId="3543685955" sldId="842"/>
            <ac:spMk id="17" creationId="{DE0B91C1-3BEF-AA0D-80CF-087D4A1CA064}"/>
          </ac:spMkLst>
        </pc:spChg>
        <pc:spChg chg="add del mod">
          <ac:chgData name="Karla Florian Rodriguez" userId="be307d5a-207e-444c-9f48-dad2d97b5d7b" providerId="ADAL" clId="{5AB31DB3-7FDF-442C-82C7-B35D530138C7}" dt="2024-11-15T22:11:36.447" v="1014" actId="478"/>
          <ac:spMkLst>
            <pc:docMk/>
            <pc:sldMk cId="3543685955" sldId="842"/>
            <ac:spMk id="18" creationId="{F59033A2-CFEB-20BE-B55C-52B6E3C88AF6}"/>
          </ac:spMkLst>
        </pc:spChg>
        <pc:spChg chg="add del mod">
          <ac:chgData name="Karla Florian Rodriguez" userId="be307d5a-207e-444c-9f48-dad2d97b5d7b" providerId="ADAL" clId="{5AB31DB3-7FDF-442C-82C7-B35D530138C7}" dt="2024-11-15T22:13:48.577" v="1157" actId="478"/>
          <ac:spMkLst>
            <pc:docMk/>
            <pc:sldMk cId="3543685955" sldId="842"/>
            <ac:spMk id="19" creationId="{76043210-B0CE-A6EE-3EF0-8231BC00F66D}"/>
          </ac:spMkLst>
        </pc:spChg>
        <pc:spChg chg="add del mod">
          <ac:chgData name="Karla Florian Rodriguez" userId="be307d5a-207e-444c-9f48-dad2d97b5d7b" providerId="ADAL" clId="{5AB31DB3-7FDF-442C-82C7-B35D530138C7}" dt="2024-11-15T22:14:01.812" v="1165" actId="478"/>
          <ac:spMkLst>
            <pc:docMk/>
            <pc:sldMk cId="3543685955" sldId="842"/>
            <ac:spMk id="20" creationId="{858B55CF-02FE-0B59-5B71-71999723CAAC}"/>
          </ac:spMkLst>
        </pc:spChg>
        <pc:spChg chg="add del mod">
          <ac:chgData name="Karla Florian Rodriguez" userId="be307d5a-207e-444c-9f48-dad2d97b5d7b" providerId="ADAL" clId="{5AB31DB3-7FDF-442C-82C7-B35D530138C7}" dt="2024-11-15T22:14:01.378" v="1164" actId="20577"/>
          <ac:spMkLst>
            <pc:docMk/>
            <pc:sldMk cId="3543685955" sldId="842"/>
            <ac:spMk id="21" creationId="{5E9643B7-8B24-5FB2-99BC-3412AB0D8917}"/>
          </ac:spMkLst>
        </pc:spChg>
        <pc:spChg chg="add del mod">
          <ac:chgData name="Karla Florian Rodriguez" userId="be307d5a-207e-444c-9f48-dad2d97b5d7b" providerId="ADAL" clId="{5AB31DB3-7FDF-442C-82C7-B35D530138C7}" dt="2024-11-15T22:13:54.501" v="1161" actId="478"/>
          <ac:spMkLst>
            <pc:docMk/>
            <pc:sldMk cId="3543685955" sldId="842"/>
            <ac:spMk id="22" creationId="{B205842F-3D41-2BC9-4757-EFCA4E6A17E9}"/>
          </ac:spMkLst>
        </pc:spChg>
        <pc:spChg chg="add mod">
          <ac:chgData name="Karla Florian Rodriguez" userId="be307d5a-207e-444c-9f48-dad2d97b5d7b" providerId="ADAL" clId="{5AB31DB3-7FDF-442C-82C7-B35D530138C7}" dt="2024-11-15T22:22:03.270" v="1209" actId="1076"/>
          <ac:spMkLst>
            <pc:docMk/>
            <pc:sldMk cId="3543685955" sldId="842"/>
            <ac:spMk id="23" creationId="{69C6A150-6E38-B4EF-438D-0C2ED735DD1F}"/>
          </ac:spMkLst>
        </pc:spChg>
        <pc:spChg chg="add mod">
          <ac:chgData name="Karla Florian Rodriguez" userId="be307d5a-207e-444c-9f48-dad2d97b5d7b" providerId="ADAL" clId="{5AB31DB3-7FDF-442C-82C7-B35D530138C7}" dt="2024-11-15T22:21:59.773" v="1208" actId="313"/>
          <ac:spMkLst>
            <pc:docMk/>
            <pc:sldMk cId="3543685955" sldId="842"/>
            <ac:spMk id="24" creationId="{E721075A-DB0E-6B9B-B252-277630420649}"/>
          </ac:spMkLst>
        </pc:spChg>
        <pc:spChg chg="add mod">
          <ac:chgData name="Karla Florian Rodriguez" userId="be307d5a-207e-444c-9f48-dad2d97b5d7b" providerId="ADAL" clId="{5AB31DB3-7FDF-442C-82C7-B35D530138C7}" dt="2024-11-15T22:22:13.419" v="1210" actId="1076"/>
          <ac:spMkLst>
            <pc:docMk/>
            <pc:sldMk cId="3543685955" sldId="842"/>
            <ac:spMk id="25" creationId="{49C5EB48-9681-7E99-6FBF-F4A59BA3B5E8}"/>
          </ac:spMkLst>
        </pc:spChg>
        <pc:spChg chg="add mod">
          <ac:chgData name="Karla Florian Rodriguez" userId="be307d5a-207e-444c-9f48-dad2d97b5d7b" providerId="ADAL" clId="{5AB31DB3-7FDF-442C-82C7-B35D530138C7}" dt="2024-11-15T22:22:19.528" v="1211" actId="1076"/>
          <ac:spMkLst>
            <pc:docMk/>
            <pc:sldMk cId="3543685955" sldId="842"/>
            <ac:spMk id="26" creationId="{E0967AD9-F4D8-3F45-0CFF-0427C8334322}"/>
          </ac:spMkLst>
        </pc:spChg>
        <pc:spChg chg="add mod">
          <ac:chgData name="Karla Florian Rodriguez" userId="be307d5a-207e-444c-9f48-dad2d97b5d7b" providerId="ADAL" clId="{5AB31DB3-7FDF-442C-82C7-B35D530138C7}" dt="2024-11-15T22:11:20.656" v="1008"/>
          <ac:spMkLst>
            <pc:docMk/>
            <pc:sldMk cId="3543685955" sldId="842"/>
            <ac:spMk id="30" creationId="{7DDA5FF1-5B60-8F06-0E61-295AF7D69A6B}"/>
          </ac:spMkLst>
        </pc:spChg>
        <pc:spChg chg="add mod">
          <ac:chgData name="Karla Florian Rodriguez" userId="be307d5a-207e-444c-9f48-dad2d97b5d7b" providerId="ADAL" clId="{5AB31DB3-7FDF-442C-82C7-B35D530138C7}" dt="2024-11-15T22:12:27.901" v="1085" actId="20577"/>
          <ac:spMkLst>
            <pc:docMk/>
            <pc:sldMk cId="3543685955" sldId="842"/>
            <ac:spMk id="31" creationId="{4655DBAC-45B2-8230-9188-6629D8071FF4}"/>
          </ac:spMkLst>
        </pc:spChg>
        <pc:grpChg chg="add mod">
          <ac:chgData name="Karla Florian Rodriguez" userId="be307d5a-207e-444c-9f48-dad2d97b5d7b" providerId="ADAL" clId="{5AB31DB3-7FDF-442C-82C7-B35D530138C7}" dt="2024-11-15T22:09:00.112" v="942" actId="1076"/>
          <ac:grpSpMkLst>
            <pc:docMk/>
            <pc:sldMk cId="3543685955" sldId="842"/>
            <ac:grpSpMk id="9" creationId="{CA9F54F0-2EA8-C0FC-47E1-A57E0CB35511}"/>
          </ac:grpSpMkLst>
        </pc:grpChg>
        <pc:picChg chg="add del mod">
          <ac:chgData name="Karla Florian Rodriguez" userId="be307d5a-207e-444c-9f48-dad2d97b5d7b" providerId="ADAL" clId="{5AB31DB3-7FDF-442C-82C7-B35D530138C7}" dt="2024-11-15T22:11:35.532" v="1013" actId="478"/>
          <ac:picMkLst>
            <pc:docMk/>
            <pc:sldMk cId="3543685955" sldId="842"/>
            <ac:picMk id="27" creationId="{EF5DF72C-9097-6FEB-F64E-364A0E34EC64}"/>
          </ac:picMkLst>
        </pc:picChg>
        <pc:picChg chg="add mod">
          <ac:chgData name="Karla Florian Rodriguez" userId="be307d5a-207e-444c-9f48-dad2d97b5d7b" providerId="ADAL" clId="{5AB31DB3-7FDF-442C-82C7-B35D530138C7}" dt="2024-11-15T22:11:14.768" v="1006" actId="1076"/>
          <ac:picMkLst>
            <pc:docMk/>
            <pc:sldMk cId="3543685955" sldId="842"/>
            <ac:picMk id="28" creationId="{59667276-9D16-191F-BA73-41F4CA764D12}"/>
          </ac:picMkLst>
        </pc:picChg>
        <pc:picChg chg="add del mod">
          <ac:chgData name="Karla Florian Rodriguez" userId="be307d5a-207e-444c-9f48-dad2d97b5d7b" providerId="ADAL" clId="{5AB31DB3-7FDF-442C-82C7-B35D530138C7}" dt="2024-11-15T22:15:19.941" v="1166" actId="478"/>
          <ac:picMkLst>
            <pc:docMk/>
            <pc:sldMk cId="3543685955" sldId="842"/>
            <ac:picMk id="29" creationId="{2E62F146-252A-3455-8002-1C596740608D}"/>
          </ac:picMkLst>
        </pc:picChg>
        <pc:cxnChg chg="add mod">
          <ac:chgData name="Karla Florian Rodriguez" userId="be307d5a-207e-444c-9f48-dad2d97b5d7b" providerId="ADAL" clId="{5AB31DB3-7FDF-442C-82C7-B35D530138C7}" dt="2024-11-15T22:09:15.128" v="947" actId="13822"/>
          <ac:cxnSpMkLst>
            <pc:docMk/>
            <pc:sldMk cId="3543685955" sldId="842"/>
            <ac:cxnSpMk id="11" creationId="{BA48CFD1-5F5F-8436-644F-9DA27FFCD876}"/>
          </ac:cxnSpMkLst>
        </pc:cxnChg>
      </pc:sldChg>
      <pc:sldChg chg="del">
        <pc:chgData name="Karla Florian Rodriguez" userId="be307d5a-207e-444c-9f48-dad2d97b5d7b" providerId="ADAL" clId="{5AB31DB3-7FDF-442C-82C7-B35D530138C7}" dt="2024-11-15T22:24:28.059" v="1256" actId="47"/>
        <pc:sldMkLst>
          <pc:docMk/>
          <pc:sldMk cId="2502219508" sldId="843"/>
        </pc:sldMkLst>
      </pc:sldChg>
      <pc:sldChg chg="delSp modSp new mod modClrScheme chgLayout">
        <pc:chgData name="Karla Florian Rodriguez" userId="be307d5a-207e-444c-9f48-dad2d97b5d7b" providerId="ADAL" clId="{5AB31DB3-7FDF-442C-82C7-B35D530138C7}" dt="2024-11-15T22:23:23.517" v="1226" actId="700"/>
        <pc:sldMkLst>
          <pc:docMk/>
          <pc:sldMk cId="752457872" sldId="844"/>
        </pc:sldMkLst>
        <pc:spChg chg="mod ord">
          <ac:chgData name="Karla Florian Rodriguez" userId="be307d5a-207e-444c-9f48-dad2d97b5d7b" providerId="ADAL" clId="{5AB31DB3-7FDF-442C-82C7-B35D530138C7}" dt="2024-11-15T22:23:23.517" v="1226" actId="700"/>
          <ac:spMkLst>
            <pc:docMk/>
            <pc:sldMk cId="752457872" sldId="844"/>
            <ac:spMk id="2" creationId="{C9290E04-27D4-6FC3-A953-61E6707C4422}"/>
          </ac:spMkLst>
        </pc:spChg>
        <pc:spChg chg="del">
          <ac:chgData name="Karla Florian Rodriguez" userId="be307d5a-207e-444c-9f48-dad2d97b5d7b" providerId="ADAL" clId="{5AB31DB3-7FDF-442C-82C7-B35D530138C7}" dt="2024-11-15T22:23:23.517" v="1226" actId="700"/>
          <ac:spMkLst>
            <pc:docMk/>
            <pc:sldMk cId="752457872" sldId="844"/>
            <ac:spMk id="3" creationId="{3D2447D7-8724-0BE0-491D-EA77430128F3}"/>
          </ac:spMkLst>
        </pc:spChg>
      </pc:sldChg>
      <pc:sldChg chg="modSp mod">
        <pc:chgData name="Karla Florian Rodriguez" userId="be307d5a-207e-444c-9f48-dad2d97b5d7b" providerId="ADAL" clId="{5AB31DB3-7FDF-442C-82C7-B35D530138C7}" dt="2024-11-15T22:26:10.481" v="1257" actId="14100"/>
        <pc:sldMkLst>
          <pc:docMk/>
          <pc:sldMk cId="52933408" sldId="845"/>
        </pc:sldMkLst>
        <pc:picChg chg="mod">
          <ac:chgData name="Karla Florian Rodriguez" userId="be307d5a-207e-444c-9f48-dad2d97b5d7b" providerId="ADAL" clId="{5AB31DB3-7FDF-442C-82C7-B35D530138C7}" dt="2024-11-15T22:26:10.481" v="1257" actId="14100"/>
          <ac:picMkLst>
            <pc:docMk/>
            <pc:sldMk cId="52933408" sldId="845"/>
            <ac:picMk id="3" creationId="{7731A09C-6F87-8315-F81F-08EF1D04CA2B}"/>
          </ac:picMkLst>
        </pc:picChg>
      </pc:sldChg>
      <pc:sldChg chg="del">
        <pc:chgData name="Karla Florian Rodriguez" userId="be307d5a-207e-444c-9f48-dad2d97b5d7b" providerId="ADAL" clId="{5AB31DB3-7FDF-442C-82C7-B35D530138C7}" dt="2024-11-15T22:35:32.006" v="1260" actId="47"/>
        <pc:sldMkLst>
          <pc:docMk/>
          <pc:sldMk cId="1678498496" sldId="846"/>
        </pc:sldMkLst>
      </pc:sldChg>
      <pc:sldMasterChg chg="modSldLayout">
        <pc:chgData name="Karla Florian Rodriguez" userId="be307d5a-207e-444c-9f48-dad2d97b5d7b" providerId="ADAL" clId="{5AB31DB3-7FDF-442C-82C7-B35D530138C7}" dt="2024-11-15T20:54:22.694" v="123" actId="20577"/>
        <pc:sldMasterMkLst>
          <pc:docMk/>
          <pc:sldMasterMk cId="1112177219" sldId="2147483648"/>
        </pc:sldMasterMkLst>
        <pc:sldLayoutChg chg="addSp modSp mod">
          <pc:chgData name="Karla Florian Rodriguez" userId="be307d5a-207e-444c-9f48-dad2d97b5d7b" providerId="ADAL" clId="{5AB31DB3-7FDF-442C-82C7-B35D530138C7}" dt="2024-11-15T20:32:38.902" v="19" actId="1076"/>
          <pc:sldLayoutMkLst>
            <pc:docMk/>
            <pc:sldMasterMk cId="1112177219" sldId="2147483648"/>
            <pc:sldLayoutMk cId="1971351000" sldId="2147483649"/>
          </pc:sldLayoutMkLst>
          <pc:spChg chg="mod">
            <ac:chgData name="Karla Florian Rodriguez" userId="be307d5a-207e-444c-9f48-dad2d97b5d7b" providerId="ADAL" clId="{5AB31DB3-7FDF-442C-82C7-B35D530138C7}" dt="2024-11-15T20:26:45.405" v="3" actId="207"/>
            <ac:spMkLst>
              <pc:docMk/>
              <pc:sldMasterMk cId="1112177219" sldId="2147483648"/>
              <pc:sldLayoutMk cId="1971351000" sldId="2147483649"/>
              <ac:spMk id="16" creationId="{AD3E6639-8A5F-8ACC-6867-FE85A83D824B}"/>
            </ac:spMkLst>
          </pc:spChg>
          <pc:picChg chg="add mod">
            <ac:chgData name="Karla Florian Rodriguez" userId="be307d5a-207e-444c-9f48-dad2d97b5d7b" providerId="ADAL" clId="{5AB31DB3-7FDF-442C-82C7-B35D530138C7}" dt="2024-11-15T20:32:38.902" v="19" actId="1076"/>
            <ac:picMkLst>
              <pc:docMk/>
              <pc:sldMasterMk cId="1112177219" sldId="2147483648"/>
              <pc:sldLayoutMk cId="1971351000" sldId="2147483649"/>
              <ac:picMk id="3" creationId="{E32F2EDD-7D4C-BED6-F9AB-B726429581C8}"/>
            </ac:picMkLst>
          </pc:picChg>
        </pc:sldLayoutChg>
        <pc:sldLayoutChg chg="addSp modSp mod">
          <pc:chgData name="Karla Florian Rodriguez" userId="be307d5a-207e-444c-9f48-dad2d97b5d7b" providerId="ADAL" clId="{5AB31DB3-7FDF-442C-82C7-B35D530138C7}" dt="2024-11-15T20:54:22.694" v="123" actId="20577"/>
          <pc:sldLayoutMkLst>
            <pc:docMk/>
            <pc:sldMasterMk cId="1112177219" sldId="2147483648"/>
            <pc:sldLayoutMk cId="536814091" sldId="2147483650"/>
          </pc:sldLayoutMkLst>
          <pc:spChg chg="mod">
            <ac:chgData name="Karla Florian Rodriguez" userId="be307d5a-207e-444c-9f48-dad2d97b5d7b" providerId="ADAL" clId="{5AB31DB3-7FDF-442C-82C7-B35D530138C7}" dt="2024-11-15T20:54:18.320" v="116" actId="20577"/>
            <ac:spMkLst>
              <pc:docMk/>
              <pc:sldMasterMk cId="1112177219" sldId="2147483648"/>
              <pc:sldLayoutMk cId="536814091" sldId="2147483650"/>
              <ac:spMk id="7" creationId="{A395BACE-BC15-6F64-0F0C-63A4A95013E4}"/>
            </ac:spMkLst>
          </pc:spChg>
          <pc:spChg chg="mod">
            <ac:chgData name="Karla Florian Rodriguez" userId="be307d5a-207e-444c-9f48-dad2d97b5d7b" providerId="ADAL" clId="{5AB31DB3-7FDF-442C-82C7-B35D530138C7}" dt="2024-11-15T20:54:22.694" v="123" actId="20577"/>
            <ac:spMkLst>
              <pc:docMk/>
              <pc:sldMasterMk cId="1112177219" sldId="2147483648"/>
              <pc:sldLayoutMk cId="536814091" sldId="2147483650"/>
              <ac:spMk id="11" creationId="{67E24E0A-045D-871C-9BEC-9F2E04C9FFAF}"/>
            </ac:spMkLst>
          </pc:spChg>
          <pc:spChg chg="mod">
            <ac:chgData name="Karla Florian Rodriguez" userId="be307d5a-207e-444c-9f48-dad2d97b5d7b" providerId="ADAL" clId="{5AB31DB3-7FDF-442C-82C7-B35D530138C7}" dt="2024-11-15T20:26:57.994" v="5" actId="208"/>
            <ac:spMkLst>
              <pc:docMk/>
              <pc:sldMasterMk cId="1112177219" sldId="2147483648"/>
              <pc:sldLayoutMk cId="536814091" sldId="2147483650"/>
              <ac:spMk id="16" creationId="{AD3E6639-8A5F-8ACC-6867-FE85A83D824B}"/>
            </ac:spMkLst>
          </pc:spChg>
          <pc:picChg chg="add mod">
            <ac:chgData name="Karla Florian Rodriguez" userId="be307d5a-207e-444c-9f48-dad2d97b5d7b" providerId="ADAL" clId="{5AB31DB3-7FDF-442C-82C7-B35D530138C7}" dt="2024-11-15T20:32:42.614" v="20"/>
            <ac:picMkLst>
              <pc:docMk/>
              <pc:sldMasterMk cId="1112177219" sldId="2147483648"/>
              <pc:sldLayoutMk cId="536814091" sldId="2147483650"/>
              <ac:picMk id="2" creationId="{B552F615-09A1-CA4E-A348-1935A4931075}"/>
            </ac:picMkLst>
          </pc:picChg>
        </pc:sldLayoutChg>
        <pc:sldLayoutChg chg="addSp modSp mod">
          <pc:chgData name="Karla Florian Rodriguez" userId="be307d5a-207e-444c-9f48-dad2d97b5d7b" providerId="ADAL" clId="{5AB31DB3-7FDF-442C-82C7-B35D530138C7}" dt="2024-11-15T20:32:44.935" v="21"/>
          <pc:sldLayoutMkLst>
            <pc:docMk/>
            <pc:sldMasterMk cId="1112177219" sldId="2147483648"/>
            <pc:sldLayoutMk cId="693106496" sldId="2147483651"/>
          </pc:sldLayoutMkLst>
          <pc:spChg chg="mod">
            <ac:chgData name="Karla Florian Rodriguez" userId="be307d5a-207e-444c-9f48-dad2d97b5d7b" providerId="ADAL" clId="{5AB31DB3-7FDF-442C-82C7-B35D530138C7}" dt="2024-11-15T20:27:02.878" v="7" actId="207"/>
            <ac:spMkLst>
              <pc:docMk/>
              <pc:sldMasterMk cId="1112177219" sldId="2147483648"/>
              <pc:sldLayoutMk cId="693106496" sldId="2147483651"/>
              <ac:spMk id="16" creationId="{AD3E6639-8A5F-8ACC-6867-FE85A83D824B}"/>
            </ac:spMkLst>
          </pc:spChg>
          <pc:picChg chg="add mod">
            <ac:chgData name="Karla Florian Rodriguez" userId="be307d5a-207e-444c-9f48-dad2d97b5d7b" providerId="ADAL" clId="{5AB31DB3-7FDF-442C-82C7-B35D530138C7}" dt="2024-11-15T20:32:44.935" v="21"/>
            <ac:picMkLst>
              <pc:docMk/>
              <pc:sldMasterMk cId="1112177219" sldId="2147483648"/>
              <pc:sldLayoutMk cId="693106496" sldId="2147483651"/>
              <ac:picMk id="2" creationId="{283D5FF1-A197-FD3B-1B56-2B5E9E0E7631}"/>
            </ac:picMkLst>
          </pc:picChg>
        </pc:sldLayoutChg>
        <pc:sldLayoutChg chg="addSp modSp mod">
          <pc:chgData name="Karla Florian Rodriguez" userId="be307d5a-207e-444c-9f48-dad2d97b5d7b" providerId="ADAL" clId="{5AB31DB3-7FDF-442C-82C7-B35D530138C7}" dt="2024-11-15T20:32:46.609" v="22"/>
          <pc:sldLayoutMkLst>
            <pc:docMk/>
            <pc:sldMasterMk cId="1112177219" sldId="2147483648"/>
            <pc:sldLayoutMk cId="2473534490" sldId="2147483652"/>
          </pc:sldLayoutMkLst>
          <pc:spChg chg="mod">
            <ac:chgData name="Karla Florian Rodriguez" userId="be307d5a-207e-444c-9f48-dad2d97b5d7b" providerId="ADAL" clId="{5AB31DB3-7FDF-442C-82C7-B35D530138C7}" dt="2024-11-15T20:27:08.681" v="9" actId="208"/>
            <ac:spMkLst>
              <pc:docMk/>
              <pc:sldMasterMk cId="1112177219" sldId="2147483648"/>
              <pc:sldLayoutMk cId="2473534490" sldId="2147483652"/>
              <ac:spMk id="16" creationId="{AD3E6639-8A5F-8ACC-6867-FE85A83D824B}"/>
            </ac:spMkLst>
          </pc:spChg>
          <pc:picChg chg="add mod">
            <ac:chgData name="Karla Florian Rodriguez" userId="be307d5a-207e-444c-9f48-dad2d97b5d7b" providerId="ADAL" clId="{5AB31DB3-7FDF-442C-82C7-B35D530138C7}" dt="2024-11-15T20:32:46.609" v="22"/>
            <ac:picMkLst>
              <pc:docMk/>
              <pc:sldMasterMk cId="1112177219" sldId="2147483648"/>
              <pc:sldLayoutMk cId="2473534490" sldId="2147483652"/>
              <ac:picMk id="2" creationId="{8BD6270A-C513-89BA-043D-2AB76D2CFBA8}"/>
            </ac:picMkLst>
          </pc:picChg>
        </pc:sldLayoutChg>
        <pc:sldLayoutChg chg="addSp modSp mod">
          <pc:chgData name="Karla Florian Rodriguez" userId="be307d5a-207e-444c-9f48-dad2d97b5d7b" providerId="ADAL" clId="{5AB31DB3-7FDF-442C-82C7-B35D530138C7}" dt="2024-11-15T20:32:48.302" v="23"/>
          <pc:sldLayoutMkLst>
            <pc:docMk/>
            <pc:sldMasterMk cId="1112177219" sldId="2147483648"/>
            <pc:sldLayoutMk cId="3672232373" sldId="2147483653"/>
          </pc:sldLayoutMkLst>
          <pc:spChg chg="mod">
            <ac:chgData name="Karla Florian Rodriguez" userId="be307d5a-207e-444c-9f48-dad2d97b5d7b" providerId="ADAL" clId="{5AB31DB3-7FDF-442C-82C7-B35D530138C7}" dt="2024-11-15T20:27:15.233" v="11" actId="208"/>
            <ac:spMkLst>
              <pc:docMk/>
              <pc:sldMasterMk cId="1112177219" sldId="2147483648"/>
              <pc:sldLayoutMk cId="3672232373" sldId="2147483653"/>
              <ac:spMk id="16" creationId="{AD3E6639-8A5F-8ACC-6867-FE85A83D824B}"/>
            </ac:spMkLst>
          </pc:spChg>
          <pc:picChg chg="add mod">
            <ac:chgData name="Karla Florian Rodriguez" userId="be307d5a-207e-444c-9f48-dad2d97b5d7b" providerId="ADAL" clId="{5AB31DB3-7FDF-442C-82C7-B35D530138C7}" dt="2024-11-15T20:32:48.302" v="23"/>
            <ac:picMkLst>
              <pc:docMk/>
              <pc:sldMasterMk cId="1112177219" sldId="2147483648"/>
              <pc:sldLayoutMk cId="3672232373" sldId="2147483653"/>
              <ac:picMk id="2" creationId="{48E99BAA-3A98-8CB8-E37F-BBEE52EBF93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9693E-CA5B-4CED-9C8E-1E52D1D1AA0A}" type="datetimeFigureOut">
              <a:rPr lang="en-CA" smtClean="0"/>
              <a:t>2024-11-15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A658-1362-491B-8310-2DC718E2BF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0599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E997A-56C8-5E40-BDD0-771285B296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 S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older 2">
            <a:extLst>
              <a:ext uri="{FF2B5EF4-FFF2-40B4-BE49-F238E27FC236}">
                <a16:creationId xmlns:a16="http://schemas.microsoft.com/office/drawing/2014/main" id="{027038D1-5569-C7AA-9A6B-66F41904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69" y="300556"/>
            <a:ext cx="10612529" cy="278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Helvetica" pitchFamily="2" charset="0"/>
                <a:cs typeface="Arial"/>
              </a:defRPr>
            </a:lvl1pPr>
          </a:lstStyle>
          <a:p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E24E0A-045D-871C-9BEC-9F2E04C9F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969" y="634815"/>
            <a:ext cx="10633549" cy="259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  <a:lvl2pPr>
              <a:defRPr sz="1600">
                <a:latin typeface="Helvetica" pitchFamily="2" charset="0"/>
              </a:defRPr>
            </a:lvl2pPr>
            <a:lvl3pPr>
              <a:defRPr sz="1600">
                <a:latin typeface="Helvetica" pitchFamily="2" charset="0"/>
              </a:defRPr>
            </a:lvl3pPr>
            <a:lvl4pPr>
              <a:defRPr sz="1600">
                <a:latin typeface="Helvetica" pitchFamily="2" charset="0"/>
              </a:defRPr>
            </a:lvl4pPr>
            <a:lvl5pPr>
              <a:defRPr sz="1600">
                <a:latin typeface="Helvetica" pitchFamily="2" charset="0"/>
              </a:defRPr>
            </a:lvl5pPr>
          </a:lstStyle>
          <a:p>
            <a:pPr lvl="0"/>
            <a:r>
              <a:rPr lang="en-US"/>
              <a:t>Executive Summary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BC9BB9-DCEF-9632-23BA-124F287E8E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969" y="6273970"/>
            <a:ext cx="5300831" cy="200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bg object 16">
            <a:extLst>
              <a:ext uri="{FF2B5EF4-FFF2-40B4-BE49-F238E27FC236}">
                <a16:creationId xmlns:a16="http://schemas.microsoft.com/office/drawing/2014/main" id="{AD3E6639-8A5F-8ACC-6867-FE85A83D824B}"/>
              </a:ext>
            </a:extLst>
          </p:cNvPr>
          <p:cNvSpPr/>
          <p:nvPr userDrawn="1"/>
        </p:nvSpPr>
        <p:spPr>
          <a:xfrm>
            <a:off x="0" y="82191"/>
            <a:ext cx="210207" cy="817486"/>
          </a:xfrm>
          <a:custGeom>
            <a:avLst/>
            <a:gdLst/>
            <a:ahLst/>
            <a:cxnLst/>
            <a:rect l="l" t="t" r="r" b="b"/>
            <a:pathLst>
              <a:path w="214629" h="948690">
                <a:moveTo>
                  <a:pt x="214122" y="0"/>
                </a:moveTo>
                <a:lnTo>
                  <a:pt x="0" y="0"/>
                </a:lnTo>
                <a:lnTo>
                  <a:pt x="0" y="948689"/>
                </a:lnTo>
                <a:lnTo>
                  <a:pt x="214122" y="948689"/>
                </a:lnTo>
                <a:lnTo>
                  <a:pt x="214122" y="0"/>
                </a:lnTo>
                <a:close/>
              </a:path>
            </a:pathLst>
          </a:custGeom>
          <a:solidFill>
            <a:srgbClr val="00A4EF"/>
          </a:solidFill>
          <a:ln>
            <a:solidFill>
              <a:srgbClr val="00A4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>
            <a:extLst>
              <a:ext uri="{FF2B5EF4-FFF2-40B4-BE49-F238E27FC236}">
                <a16:creationId xmlns:a16="http://schemas.microsoft.com/office/drawing/2014/main" id="{BFEF8507-5976-F714-78D7-B025979F0D7D}"/>
              </a:ext>
            </a:extLst>
          </p:cNvPr>
          <p:cNvSpPr/>
          <p:nvPr userDrawn="1"/>
        </p:nvSpPr>
        <p:spPr>
          <a:xfrm flipV="1">
            <a:off x="353694" y="853958"/>
            <a:ext cx="11724185" cy="45719"/>
          </a:xfrm>
          <a:custGeom>
            <a:avLst/>
            <a:gdLst/>
            <a:ahLst/>
            <a:cxnLst/>
            <a:rect l="l" t="t" r="r" b="b"/>
            <a:pathLst>
              <a:path w="11484610">
                <a:moveTo>
                  <a:pt x="0" y="0"/>
                </a:moveTo>
                <a:lnTo>
                  <a:pt x="11484356" y="0"/>
                </a:lnTo>
              </a:path>
            </a:pathLst>
          </a:custGeom>
          <a:ln w="9525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7">
            <a:extLst>
              <a:ext uri="{FF2B5EF4-FFF2-40B4-BE49-F238E27FC236}">
                <a16:creationId xmlns:a16="http://schemas.microsoft.com/office/drawing/2014/main" id="{34A6AEF0-1835-BE5E-DE92-4E506268420A}"/>
              </a:ext>
            </a:extLst>
          </p:cNvPr>
          <p:cNvSpPr/>
          <p:nvPr userDrawn="1"/>
        </p:nvSpPr>
        <p:spPr>
          <a:xfrm>
            <a:off x="353695" y="6502042"/>
            <a:ext cx="11484610" cy="0"/>
          </a:xfrm>
          <a:custGeom>
            <a:avLst/>
            <a:gdLst/>
            <a:ahLst/>
            <a:cxnLst/>
            <a:rect l="l" t="t" r="r" b="b"/>
            <a:pathLst>
              <a:path w="11484610">
                <a:moveTo>
                  <a:pt x="0" y="0"/>
                </a:moveTo>
                <a:lnTo>
                  <a:pt x="11484356" y="0"/>
                </a:lnTo>
              </a:path>
            </a:pathLst>
          </a:custGeom>
          <a:ln w="9525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Google Shape;16;p2">
            <a:extLst>
              <a:ext uri="{FF2B5EF4-FFF2-40B4-BE49-F238E27FC236}">
                <a16:creationId xmlns:a16="http://schemas.microsoft.com/office/drawing/2014/main" id="{F1702B97-FB0D-4059-C875-B5A352ED0D33}"/>
              </a:ext>
            </a:extLst>
          </p:cNvPr>
          <p:cNvSpPr txBox="1"/>
          <p:nvPr userDrawn="1"/>
        </p:nvSpPr>
        <p:spPr>
          <a:xfrm>
            <a:off x="2090908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latin typeface="Helvetica Neue"/>
                <a:ea typeface="Helvetica Neue"/>
                <a:cs typeface="Helvetica Neue"/>
                <a:sym typeface="Helvetica Neue"/>
              </a:rPr>
              <a:t>Executive Summary</a:t>
            </a:r>
            <a:endParaRPr sz="13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7;p2">
            <a:extLst>
              <a:ext uri="{FF2B5EF4-FFF2-40B4-BE49-F238E27FC236}">
                <a16:creationId xmlns:a16="http://schemas.microsoft.com/office/drawing/2014/main" id="{A395BACE-BC15-6F64-0F0C-63A4A95013E4}"/>
              </a:ext>
            </a:extLst>
          </p:cNvPr>
          <p:cNvSpPr txBox="1"/>
          <p:nvPr userDrawn="1"/>
        </p:nvSpPr>
        <p:spPr>
          <a:xfrm>
            <a:off x="3953599" y="652982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 sz="1333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18;p2">
            <a:extLst>
              <a:ext uri="{FF2B5EF4-FFF2-40B4-BE49-F238E27FC236}">
                <a16:creationId xmlns:a16="http://schemas.microsoft.com/office/drawing/2014/main" id="{04F00F63-C64C-9280-ACF7-1AF1727D21C3}"/>
              </a:ext>
            </a:extLst>
          </p:cNvPr>
          <p:cNvSpPr txBox="1"/>
          <p:nvPr userDrawn="1"/>
        </p:nvSpPr>
        <p:spPr>
          <a:xfrm>
            <a:off x="5879748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33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Strategy</a:t>
            </a:r>
          </a:p>
        </p:txBody>
      </p:sp>
      <p:sp>
        <p:nvSpPr>
          <p:cNvPr id="10" name="Google Shape;19;p2">
            <a:extLst>
              <a:ext uri="{FF2B5EF4-FFF2-40B4-BE49-F238E27FC236}">
                <a16:creationId xmlns:a16="http://schemas.microsoft.com/office/drawing/2014/main" id="{F021435C-353E-0E9A-7468-3E37D368A833}"/>
              </a:ext>
            </a:extLst>
          </p:cNvPr>
          <p:cNvSpPr txBox="1"/>
          <p:nvPr userDrawn="1"/>
        </p:nvSpPr>
        <p:spPr>
          <a:xfrm>
            <a:off x="7704299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333">
                <a:latin typeface="Helvetica Neue"/>
                <a:ea typeface="Helvetica Neue"/>
                <a:cs typeface="Helvetica Neue"/>
                <a:sym typeface="Helvetica Neue"/>
              </a:rPr>
              <a:t>Implementation</a:t>
            </a:r>
          </a:p>
        </p:txBody>
      </p:sp>
      <p:sp>
        <p:nvSpPr>
          <p:cNvPr id="13" name="Google Shape;15;p2">
            <a:extLst>
              <a:ext uri="{FF2B5EF4-FFF2-40B4-BE49-F238E27FC236}">
                <a16:creationId xmlns:a16="http://schemas.microsoft.com/office/drawing/2014/main" id="{83AE9B4E-4D74-FB7A-0100-4F55245CDB6F}"/>
              </a:ext>
            </a:extLst>
          </p:cNvPr>
          <p:cNvSpPr/>
          <p:nvPr userDrawn="1"/>
        </p:nvSpPr>
        <p:spPr>
          <a:xfrm>
            <a:off x="2090889" y="6491234"/>
            <a:ext cx="2027600" cy="3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Slide Number Placeholder 30">
            <a:extLst>
              <a:ext uri="{FF2B5EF4-FFF2-40B4-BE49-F238E27FC236}">
                <a16:creationId xmlns:a16="http://schemas.microsoft.com/office/drawing/2014/main" id="{CFCF6211-DA11-B60A-DAEA-5BAE6B0AC7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450" y="6521783"/>
            <a:ext cx="383305" cy="34498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3E836D1-37F1-5E48-83FF-733DBF61AB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A black and grey logo&#10;&#10;Description automatically generated">
            <a:extLst>
              <a:ext uri="{FF2B5EF4-FFF2-40B4-BE49-F238E27FC236}">
                <a16:creationId xmlns:a16="http://schemas.microsoft.com/office/drawing/2014/main" id="{E32F2EDD-7D4C-BED6-F9AB-B726429581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419" y="396742"/>
            <a:ext cx="1108061" cy="2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5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older 2">
            <a:extLst>
              <a:ext uri="{FF2B5EF4-FFF2-40B4-BE49-F238E27FC236}">
                <a16:creationId xmlns:a16="http://schemas.microsoft.com/office/drawing/2014/main" id="{027038D1-5569-C7AA-9A6B-66F41904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69" y="300556"/>
            <a:ext cx="10612529" cy="278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Helvetica" pitchFamily="2" charset="0"/>
                <a:cs typeface="Arial"/>
              </a:defRPr>
            </a:lvl1pPr>
          </a:lstStyle>
          <a:p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E24E0A-045D-871C-9BEC-9F2E04C9F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969" y="634815"/>
            <a:ext cx="10633549" cy="259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  <a:lvl2pPr>
              <a:defRPr sz="1600">
                <a:latin typeface="Helvetica" pitchFamily="2" charset="0"/>
              </a:defRPr>
            </a:lvl2pPr>
            <a:lvl3pPr>
              <a:defRPr sz="1600">
                <a:latin typeface="Helvetica" pitchFamily="2" charset="0"/>
              </a:defRPr>
            </a:lvl3pPr>
            <a:lvl4pPr>
              <a:defRPr sz="1600">
                <a:latin typeface="Helvetica" pitchFamily="2" charset="0"/>
              </a:defRPr>
            </a:lvl4pPr>
            <a:lvl5pPr>
              <a:defRPr sz="1600">
                <a:latin typeface="Helvetica" pitchFamily="2" charset="0"/>
              </a:defRPr>
            </a:lvl5pPr>
          </a:lstStyle>
          <a:p>
            <a:pPr lvl="0"/>
            <a:r>
              <a:rPr lang="en-US"/>
              <a:t>Problem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BC9BB9-DCEF-9632-23BA-124F287E8E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969" y="6273970"/>
            <a:ext cx="5300831" cy="200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bg object 16">
            <a:extLst>
              <a:ext uri="{FF2B5EF4-FFF2-40B4-BE49-F238E27FC236}">
                <a16:creationId xmlns:a16="http://schemas.microsoft.com/office/drawing/2014/main" id="{AD3E6639-8A5F-8ACC-6867-FE85A83D824B}"/>
              </a:ext>
            </a:extLst>
          </p:cNvPr>
          <p:cNvSpPr/>
          <p:nvPr userDrawn="1"/>
        </p:nvSpPr>
        <p:spPr>
          <a:xfrm>
            <a:off x="0" y="82191"/>
            <a:ext cx="210207" cy="817486"/>
          </a:xfrm>
          <a:custGeom>
            <a:avLst/>
            <a:gdLst/>
            <a:ahLst/>
            <a:cxnLst/>
            <a:rect l="l" t="t" r="r" b="b"/>
            <a:pathLst>
              <a:path w="214629" h="948690">
                <a:moveTo>
                  <a:pt x="214122" y="0"/>
                </a:moveTo>
                <a:lnTo>
                  <a:pt x="0" y="0"/>
                </a:lnTo>
                <a:lnTo>
                  <a:pt x="0" y="948689"/>
                </a:lnTo>
                <a:lnTo>
                  <a:pt x="214122" y="948689"/>
                </a:lnTo>
                <a:lnTo>
                  <a:pt x="214122" y="0"/>
                </a:lnTo>
                <a:close/>
              </a:path>
            </a:pathLst>
          </a:custGeom>
          <a:solidFill>
            <a:srgbClr val="00A4EF"/>
          </a:solidFill>
          <a:ln>
            <a:solidFill>
              <a:srgbClr val="00A4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>
            <a:extLst>
              <a:ext uri="{FF2B5EF4-FFF2-40B4-BE49-F238E27FC236}">
                <a16:creationId xmlns:a16="http://schemas.microsoft.com/office/drawing/2014/main" id="{BFEF8507-5976-F714-78D7-B025979F0D7D}"/>
              </a:ext>
            </a:extLst>
          </p:cNvPr>
          <p:cNvSpPr/>
          <p:nvPr userDrawn="1"/>
        </p:nvSpPr>
        <p:spPr>
          <a:xfrm flipV="1">
            <a:off x="353694" y="853958"/>
            <a:ext cx="11724185" cy="45719"/>
          </a:xfrm>
          <a:custGeom>
            <a:avLst/>
            <a:gdLst/>
            <a:ahLst/>
            <a:cxnLst/>
            <a:rect l="l" t="t" r="r" b="b"/>
            <a:pathLst>
              <a:path w="11484610">
                <a:moveTo>
                  <a:pt x="0" y="0"/>
                </a:moveTo>
                <a:lnTo>
                  <a:pt x="11484356" y="0"/>
                </a:lnTo>
              </a:path>
            </a:pathLst>
          </a:custGeom>
          <a:ln w="9525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7">
            <a:extLst>
              <a:ext uri="{FF2B5EF4-FFF2-40B4-BE49-F238E27FC236}">
                <a16:creationId xmlns:a16="http://schemas.microsoft.com/office/drawing/2014/main" id="{34A6AEF0-1835-BE5E-DE92-4E506268420A}"/>
              </a:ext>
            </a:extLst>
          </p:cNvPr>
          <p:cNvSpPr/>
          <p:nvPr userDrawn="1"/>
        </p:nvSpPr>
        <p:spPr>
          <a:xfrm>
            <a:off x="353695" y="6502042"/>
            <a:ext cx="11484610" cy="0"/>
          </a:xfrm>
          <a:custGeom>
            <a:avLst/>
            <a:gdLst/>
            <a:ahLst/>
            <a:cxnLst/>
            <a:rect l="l" t="t" r="r" b="b"/>
            <a:pathLst>
              <a:path w="11484610">
                <a:moveTo>
                  <a:pt x="0" y="0"/>
                </a:moveTo>
                <a:lnTo>
                  <a:pt x="11484356" y="0"/>
                </a:lnTo>
              </a:path>
            </a:pathLst>
          </a:custGeom>
          <a:ln w="9525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Google Shape;16;p2">
            <a:extLst>
              <a:ext uri="{FF2B5EF4-FFF2-40B4-BE49-F238E27FC236}">
                <a16:creationId xmlns:a16="http://schemas.microsoft.com/office/drawing/2014/main" id="{F1702B97-FB0D-4059-C875-B5A352ED0D33}"/>
              </a:ext>
            </a:extLst>
          </p:cNvPr>
          <p:cNvSpPr txBox="1"/>
          <p:nvPr userDrawn="1"/>
        </p:nvSpPr>
        <p:spPr>
          <a:xfrm>
            <a:off x="2090908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0">
                <a:latin typeface="Helvetica Neue"/>
                <a:ea typeface="Helvetica Neue"/>
                <a:cs typeface="Helvetica Neue"/>
                <a:sym typeface="Helvetica Neue"/>
              </a:rPr>
              <a:t>Executive Summary</a:t>
            </a:r>
            <a:endParaRPr sz="1333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7;p2">
            <a:extLst>
              <a:ext uri="{FF2B5EF4-FFF2-40B4-BE49-F238E27FC236}">
                <a16:creationId xmlns:a16="http://schemas.microsoft.com/office/drawing/2014/main" id="{A395BACE-BC15-6F64-0F0C-63A4A95013E4}"/>
              </a:ext>
            </a:extLst>
          </p:cNvPr>
          <p:cNvSpPr txBox="1"/>
          <p:nvPr userDrawn="1"/>
        </p:nvSpPr>
        <p:spPr>
          <a:xfrm>
            <a:off x="3953599" y="652982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  <a:endParaRPr sz="13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18;p2">
            <a:extLst>
              <a:ext uri="{FF2B5EF4-FFF2-40B4-BE49-F238E27FC236}">
                <a16:creationId xmlns:a16="http://schemas.microsoft.com/office/drawing/2014/main" id="{04F00F63-C64C-9280-ACF7-1AF1727D21C3}"/>
              </a:ext>
            </a:extLst>
          </p:cNvPr>
          <p:cNvSpPr txBox="1"/>
          <p:nvPr userDrawn="1"/>
        </p:nvSpPr>
        <p:spPr>
          <a:xfrm>
            <a:off x="5879748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33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Strategy</a:t>
            </a:r>
          </a:p>
        </p:txBody>
      </p:sp>
      <p:sp>
        <p:nvSpPr>
          <p:cNvPr id="10" name="Google Shape;19;p2">
            <a:extLst>
              <a:ext uri="{FF2B5EF4-FFF2-40B4-BE49-F238E27FC236}">
                <a16:creationId xmlns:a16="http://schemas.microsoft.com/office/drawing/2014/main" id="{F021435C-353E-0E9A-7468-3E37D368A833}"/>
              </a:ext>
            </a:extLst>
          </p:cNvPr>
          <p:cNvSpPr txBox="1"/>
          <p:nvPr userDrawn="1"/>
        </p:nvSpPr>
        <p:spPr>
          <a:xfrm>
            <a:off x="7704299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333">
                <a:latin typeface="Helvetica Neue"/>
                <a:ea typeface="Helvetica Neue"/>
                <a:cs typeface="Helvetica Neue"/>
                <a:sym typeface="Helvetica Neue"/>
              </a:rPr>
              <a:t>Implementation</a:t>
            </a:r>
          </a:p>
        </p:txBody>
      </p:sp>
      <p:sp>
        <p:nvSpPr>
          <p:cNvPr id="3" name="Google Shape;15;p2">
            <a:extLst>
              <a:ext uri="{FF2B5EF4-FFF2-40B4-BE49-F238E27FC236}">
                <a16:creationId xmlns:a16="http://schemas.microsoft.com/office/drawing/2014/main" id="{82C52592-CDE1-75DE-DEAC-B0B4CF387A01}"/>
              </a:ext>
            </a:extLst>
          </p:cNvPr>
          <p:cNvSpPr/>
          <p:nvPr userDrawn="1"/>
        </p:nvSpPr>
        <p:spPr>
          <a:xfrm>
            <a:off x="3953599" y="6491234"/>
            <a:ext cx="2027600" cy="3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Slide Number Placeholder 30">
            <a:extLst>
              <a:ext uri="{FF2B5EF4-FFF2-40B4-BE49-F238E27FC236}">
                <a16:creationId xmlns:a16="http://schemas.microsoft.com/office/drawing/2014/main" id="{7583A72C-EB35-6F7D-C375-A5F728D7E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450" y="6521783"/>
            <a:ext cx="383305" cy="34498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3E836D1-37F1-5E48-83FF-733DBF61AB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B552F615-09A1-CA4E-A348-1935A49310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419" y="396742"/>
            <a:ext cx="1108061" cy="2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mmend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older 2">
            <a:extLst>
              <a:ext uri="{FF2B5EF4-FFF2-40B4-BE49-F238E27FC236}">
                <a16:creationId xmlns:a16="http://schemas.microsoft.com/office/drawing/2014/main" id="{027038D1-5569-C7AA-9A6B-66F41904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69" y="300556"/>
            <a:ext cx="10612529" cy="278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Helvetica" pitchFamily="2" charset="0"/>
                <a:cs typeface="Arial"/>
              </a:defRPr>
            </a:lvl1pPr>
          </a:lstStyle>
          <a:p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E24E0A-045D-871C-9BEC-9F2E04C9F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969" y="634815"/>
            <a:ext cx="10633549" cy="259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  <a:lvl2pPr>
              <a:defRPr sz="1600">
                <a:latin typeface="Helvetica" pitchFamily="2" charset="0"/>
              </a:defRPr>
            </a:lvl2pPr>
            <a:lvl3pPr>
              <a:defRPr sz="1600">
                <a:latin typeface="Helvetica" pitchFamily="2" charset="0"/>
              </a:defRPr>
            </a:lvl3pPr>
            <a:lvl4pPr>
              <a:defRPr sz="1600">
                <a:latin typeface="Helvetica" pitchFamily="2" charset="0"/>
              </a:defRPr>
            </a:lvl4pPr>
            <a:lvl5pPr>
              <a:defRPr sz="1600">
                <a:latin typeface="Helvetica" pitchFamily="2" charset="0"/>
              </a:defRPr>
            </a:lvl5pPr>
          </a:lstStyle>
          <a:p>
            <a:pPr lvl="0"/>
            <a:r>
              <a:rPr lang="en-US"/>
              <a:t>Strategy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BC9BB9-DCEF-9632-23BA-124F287E8E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969" y="6273970"/>
            <a:ext cx="5300831" cy="200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bg object 16">
            <a:extLst>
              <a:ext uri="{FF2B5EF4-FFF2-40B4-BE49-F238E27FC236}">
                <a16:creationId xmlns:a16="http://schemas.microsoft.com/office/drawing/2014/main" id="{AD3E6639-8A5F-8ACC-6867-FE85A83D824B}"/>
              </a:ext>
            </a:extLst>
          </p:cNvPr>
          <p:cNvSpPr/>
          <p:nvPr userDrawn="1"/>
        </p:nvSpPr>
        <p:spPr>
          <a:xfrm>
            <a:off x="0" y="82191"/>
            <a:ext cx="210207" cy="817486"/>
          </a:xfrm>
          <a:custGeom>
            <a:avLst/>
            <a:gdLst/>
            <a:ahLst/>
            <a:cxnLst/>
            <a:rect l="l" t="t" r="r" b="b"/>
            <a:pathLst>
              <a:path w="214629" h="948690">
                <a:moveTo>
                  <a:pt x="214122" y="0"/>
                </a:moveTo>
                <a:lnTo>
                  <a:pt x="0" y="0"/>
                </a:lnTo>
                <a:lnTo>
                  <a:pt x="0" y="948689"/>
                </a:lnTo>
                <a:lnTo>
                  <a:pt x="214122" y="948689"/>
                </a:lnTo>
                <a:lnTo>
                  <a:pt x="214122" y="0"/>
                </a:lnTo>
                <a:close/>
              </a:path>
            </a:pathLst>
          </a:custGeom>
          <a:solidFill>
            <a:srgbClr val="00A4EF"/>
          </a:solidFill>
          <a:ln>
            <a:solidFill>
              <a:srgbClr val="00A4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>
            <a:extLst>
              <a:ext uri="{FF2B5EF4-FFF2-40B4-BE49-F238E27FC236}">
                <a16:creationId xmlns:a16="http://schemas.microsoft.com/office/drawing/2014/main" id="{BFEF8507-5976-F714-78D7-B025979F0D7D}"/>
              </a:ext>
            </a:extLst>
          </p:cNvPr>
          <p:cNvSpPr/>
          <p:nvPr userDrawn="1"/>
        </p:nvSpPr>
        <p:spPr>
          <a:xfrm flipV="1">
            <a:off x="353694" y="853958"/>
            <a:ext cx="11724185" cy="45719"/>
          </a:xfrm>
          <a:custGeom>
            <a:avLst/>
            <a:gdLst/>
            <a:ahLst/>
            <a:cxnLst/>
            <a:rect l="l" t="t" r="r" b="b"/>
            <a:pathLst>
              <a:path w="11484610">
                <a:moveTo>
                  <a:pt x="0" y="0"/>
                </a:moveTo>
                <a:lnTo>
                  <a:pt x="11484356" y="0"/>
                </a:lnTo>
              </a:path>
            </a:pathLst>
          </a:custGeom>
          <a:ln w="9525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7">
            <a:extLst>
              <a:ext uri="{FF2B5EF4-FFF2-40B4-BE49-F238E27FC236}">
                <a16:creationId xmlns:a16="http://schemas.microsoft.com/office/drawing/2014/main" id="{34A6AEF0-1835-BE5E-DE92-4E506268420A}"/>
              </a:ext>
            </a:extLst>
          </p:cNvPr>
          <p:cNvSpPr/>
          <p:nvPr userDrawn="1"/>
        </p:nvSpPr>
        <p:spPr>
          <a:xfrm>
            <a:off x="353695" y="6502042"/>
            <a:ext cx="11484610" cy="0"/>
          </a:xfrm>
          <a:custGeom>
            <a:avLst/>
            <a:gdLst/>
            <a:ahLst/>
            <a:cxnLst/>
            <a:rect l="l" t="t" r="r" b="b"/>
            <a:pathLst>
              <a:path w="11484610">
                <a:moveTo>
                  <a:pt x="0" y="0"/>
                </a:moveTo>
                <a:lnTo>
                  <a:pt x="11484356" y="0"/>
                </a:lnTo>
              </a:path>
            </a:pathLst>
          </a:custGeom>
          <a:ln w="9525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Google Shape;16;p2">
            <a:extLst>
              <a:ext uri="{FF2B5EF4-FFF2-40B4-BE49-F238E27FC236}">
                <a16:creationId xmlns:a16="http://schemas.microsoft.com/office/drawing/2014/main" id="{F1702B97-FB0D-4059-C875-B5A352ED0D33}"/>
              </a:ext>
            </a:extLst>
          </p:cNvPr>
          <p:cNvSpPr txBox="1"/>
          <p:nvPr userDrawn="1"/>
        </p:nvSpPr>
        <p:spPr>
          <a:xfrm>
            <a:off x="2090908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0">
                <a:latin typeface="Helvetica Neue"/>
                <a:ea typeface="Helvetica Neue"/>
                <a:cs typeface="Helvetica Neue"/>
                <a:sym typeface="Helvetica Neue"/>
              </a:rPr>
              <a:t>Executive Summary</a:t>
            </a:r>
            <a:endParaRPr sz="1333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7;p2">
            <a:extLst>
              <a:ext uri="{FF2B5EF4-FFF2-40B4-BE49-F238E27FC236}">
                <a16:creationId xmlns:a16="http://schemas.microsoft.com/office/drawing/2014/main" id="{A395BACE-BC15-6F64-0F0C-63A4A95013E4}"/>
              </a:ext>
            </a:extLst>
          </p:cNvPr>
          <p:cNvSpPr txBox="1"/>
          <p:nvPr userDrawn="1"/>
        </p:nvSpPr>
        <p:spPr>
          <a:xfrm>
            <a:off x="3953599" y="652982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0"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 sz="1333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18;p2">
            <a:extLst>
              <a:ext uri="{FF2B5EF4-FFF2-40B4-BE49-F238E27FC236}">
                <a16:creationId xmlns:a16="http://schemas.microsoft.com/office/drawing/2014/main" id="{04F00F63-C64C-9280-ACF7-1AF1727D21C3}"/>
              </a:ext>
            </a:extLst>
          </p:cNvPr>
          <p:cNvSpPr txBox="1"/>
          <p:nvPr userDrawn="1"/>
        </p:nvSpPr>
        <p:spPr>
          <a:xfrm>
            <a:off x="5879748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33" b="1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Strategy</a:t>
            </a:r>
          </a:p>
        </p:txBody>
      </p:sp>
      <p:sp>
        <p:nvSpPr>
          <p:cNvPr id="10" name="Google Shape;19;p2">
            <a:extLst>
              <a:ext uri="{FF2B5EF4-FFF2-40B4-BE49-F238E27FC236}">
                <a16:creationId xmlns:a16="http://schemas.microsoft.com/office/drawing/2014/main" id="{F021435C-353E-0E9A-7468-3E37D368A833}"/>
              </a:ext>
            </a:extLst>
          </p:cNvPr>
          <p:cNvSpPr txBox="1"/>
          <p:nvPr userDrawn="1"/>
        </p:nvSpPr>
        <p:spPr>
          <a:xfrm>
            <a:off x="7704299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333">
                <a:latin typeface="Helvetica Neue"/>
                <a:ea typeface="Helvetica Neue"/>
                <a:cs typeface="Helvetica Neue"/>
                <a:sym typeface="Helvetica Neue"/>
              </a:rPr>
              <a:t>Implementation</a:t>
            </a:r>
          </a:p>
        </p:txBody>
      </p:sp>
      <p:sp>
        <p:nvSpPr>
          <p:cNvPr id="4" name="Google Shape;15;p2">
            <a:extLst>
              <a:ext uri="{FF2B5EF4-FFF2-40B4-BE49-F238E27FC236}">
                <a16:creationId xmlns:a16="http://schemas.microsoft.com/office/drawing/2014/main" id="{0C1FEF99-DD7A-C8AB-04DD-4B1504F9A829}"/>
              </a:ext>
            </a:extLst>
          </p:cNvPr>
          <p:cNvSpPr/>
          <p:nvPr userDrawn="1"/>
        </p:nvSpPr>
        <p:spPr>
          <a:xfrm>
            <a:off x="5879748" y="6491234"/>
            <a:ext cx="2027600" cy="3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Slide Number Placeholder 30">
            <a:extLst>
              <a:ext uri="{FF2B5EF4-FFF2-40B4-BE49-F238E27FC236}">
                <a16:creationId xmlns:a16="http://schemas.microsoft.com/office/drawing/2014/main" id="{BA3C5619-F5F8-B0F0-E967-25489E47E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450" y="6521783"/>
            <a:ext cx="383305" cy="34498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3E836D1-37F1-5E48-83FF-733DBF61AB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283D5FF1-A197-FD3B-1B56-2B5E9E0E7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419" y="396742"/>
            <a:ext cx="1108061" cy="2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0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lem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older 2">
            <a:extLst>
              <a:ext uri="{FF2B5EF4-FFF2-40B4-BE49-F238E27FC236}">
                <a16:creationId xmlns:a16="http://schemas.microsoft.com/office/drawing/2014/main" id="{027038D1-5569-C7AA-9A6B-66F41904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69" y="300556"/>
            <a:ext cx="10612529" cy="278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Helvetica" pitchFamily="2" charset="0"/>
                <a:cs typeface="Arial"/>
              </a:defRPr>
            </a:lvl1pPr>
          </a:lstStyle>
          <a:p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E24E0A-045D-871C-9BEC-9F2E04C9F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969" y="634815"/>
            <a:ext cx="10633549" cy="259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  <a:lvl2pPr>
              <a:defRPr sz="1600">
                <a:latin typeface="Helvetica" pitchFamily="2" charset="0"/>
              </a:defRPr>
            </a:lvl2pPr>
            <a:lvl3pPr>
              <a:defRPr sz="1600">
                <a:latin typeface="Helvetica" pitchFamily="2" charset="0"/>
              </a:defRPr>
            </a:lvl3pPr>
            <a:lvl4pPr>
              <a:defRPr sz="1600">
                <a:latin typeface="Helvetica" pitchFamily="2" charset="0"/>
              </a:defRPr>
            </a:lvl4pPr>
            <a:lvl5pPr>
              <a:defRPr sz="1600">
                <a:latin typeface="Helvetica" pitchFamily="2" charset="0"/>
              </a:defRPr>
            </a:lvl5pPr>
          </a:lstStyle>
          <a:p>
            <a:pPr lvl="0"/>
            <a:r>
              <a:rPr lang="en-US"/>
              <a:t>Implementation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BC9BB9-DCEF-9632-23BA-124F287E8E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969" y="6273970"/>
            <a:ext cx="5300831" cy="200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bg object 16">
            <a:extLst>
              <a:ext uri="{FF2B5EF4-FFF2-40B4-BE49-F238E27FC236}">
                <a16:creationId xmlns:a16="http://schemas.microsoft.com/office/drawing/2014/main" id="{AD3E6639-8A5F-8ACC-6867-FE85A83D824B}"/>
              </a:ext>
            </a:extLst>
          </p:cNvPr>
          <p:cNvSpPr/>
          <p:nvPr userDrawn="1"/>
        </p:nvSpPr>
        <p:spPr>
          <a:xfrm>
            <a:off x="0" y="82191"/>
            <a:ext cx="210207" cy="817486"/>
          </a:xfrm>
          <a:custGeom>
            <a:avLst/>
            <a:gdLst/>
            <a:ahLst/>
            <a:cxnLst/>
            <a:rect l="l" t="t" r="r" b="b"/>
            <a:pathLst>
              <a:path w="214629" h="948690">
                <a:moveTo>
                  <a:pt x="214122" y="0"/>
                </a:moveTo>
                <a:lnTo>
                  <a:pt x="0" y="0"/>
                </a:lnTo>
                <a:lnTo>
                  <a:pt x="0" y="948689"/>
                </a:lnTo>
                <a:lnTo>
                  <a:pt x="214122" y="948689"/>
                </a:lnTo>
                <a:lnTo>
                  <a:pt x="214122" y="0"/>
                </a:lnTo>
                <a:close/>
              </a:path>
            </a:pathLst>
          </a:custGeom>
          <a:solidFill>
            <a:srgbClr val="00A4EF"/>
          </a:solidFill>
          <a:ln>
            <a:solidFill>
              <a:srgbClr val="00A4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>
            <a:extLst>
              <a:ext uri="{FF2B5EF4-FFF2-40B4-BE49-F238E27FC236}">
                <a16:creationId xmlns:a16="http://schemas.microsoft.com/office/drawing/2014/main" id="{BFEF8507-5976-F714-78D7-B025979F0D7D}"/>
              </a:ext>
            </a:extLst>
          </p:cNvPr>
          <p:cNvSpPr/>
          <p:nvPr userDrawn="1"/>
        </p:nvSpPr>
        <p:spPr>
          <a:xfrm flipV="1">
            <a:off x="353694" y="853958"/>
            <a:ext cx="11724185" cy="45719"/>
          </a:xfrm>
          <a:custGeom>
            <a:avLst/>
            <a:gdLst/>
            <a:ahLst/>
            <a:cxnLst/>
            <a:rect l="l" t="t" r="r" b="b"/>
            <a:pathLst>
              <a:path w="11484610">
                <a:moveTo>
                  <a:pt x="0" y="0"/>
                </a:moveTo>
                <a:lnTo>
                  <a:pt x="11484356" y="0"/>
                </a:lnTo>
              </a:path>
            </a:pathLst>
          </a:custGeom>
          <a:ln w="9525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7">
            <a:extLst>
              <a:ext uri="{FF2B5EF4-FFF2-40B4-BE49-F238E27FC236}">
                <a16:creationId xmlns:a16="http://schemas.microsoft.com/office/drawing/2014/main" id="{34A6AEF0-1835-BE5E-DE92-4E506268420A}"/>
              </a:ext>
            </a:extLst>
          </p:cNvPr>
          <p:cNvSpPr/>
          <p:nvPr userDrawn="1"/>
        </p:nvSpPr>
        <p:spPr>
          <a:xfrm>
            <a:off x="353695" y="6502042"/>
            <a:ext cx="11484610" cy="0"/>
          </a:xfrm>
          <a:custGeom>
            <a:avLst/>
            <a:gdLst/>
            <a:ahLst/>
            <a:cxnLst/>
            <a:rect l="l" t="t" r="r" b="b"/>
            <a:pathLst>
              <a:path w="11484610">
                <a:moveTo>
                  <a:pt x="0" y="0"/>
                </a:moveTo>
                <a:lnTo>
                  <a:pt x="11484356" y="0"/>
                </a:lnTo>
              </a:path>
            </a:pathLst>
          </a:custGeom>
          <a:ln w="9525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Google Shape;16;p2">
            <a:extLst>
              <a:ext uri="{FF2B5EF4-FFF2-40B4-BE49-F238E27FC236}">
                <a16:creationId xmlns:a16="http://schemas.microsoft.com/office/drawing/2014/main" id="{F1702B97-FB0D-4059-C875-B5A352ED0D33}"/>
              </a:ext>
            </a:extLst>
          </p:cNvPr>
          <p:cNvSpPr txBox="1"/>
          <p:nvPr userDrawn="1"/>
        </p:nvSpPr>
        <p:spPr>
          <a:xfrm>
            <a:off x="2090908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0">
                <a:latin typeface="Helvetica Neue"/>
                <a:ea typeface="Helvetica Neue"/>
                <a:cs typeface="Helvetica Neue"/>
                <a:sym typeface="Helvetica Neue"/>
              </a:rPr>
              <a:t>Executive Summary</a:t>
            </a:r>
            <a:endParaRPr sz="1333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7;p2">
            <a:extLst>
              <a:ext uri="{FF2B5EF4-FFF2-40B4-BE49-F238E27FC236}">
                <a16:creationId xmlns:a16="http://schemas.microsoft.com/office/drawing/2014/main" id="{A395BACE-BC15-6F64-0F0C-63A4A95013E4}"/>
              </a:ext>
            </a:extLst>
          </p:cNvPr>
          <p:cNvSpPr txBox="1"/>
          <p:nvPr userDrawn="1"/>
        </p:nvSpPr>
        <p:spPr>
          <a:xfrm>
            <a:off x="3953599" y="652982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0"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 sz="1333" b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18;p2">
            <a:extLst>
              <a:ext uri="{FF2B5EF4-FFF2-40B4-BE49-F238E27FC236}">
                <a16:creationId xmlns:a16="http://schemas.microsoft.com/office/drawing/2014/main" id="{04F00F63-C64C-9280-ACF7-1AF1727D21C3}"/>
              </a:ext>
            </a:extLst>
          </p:cNvPr>
          <p:cNvSpPr txBox="1"/>
          <p:nvPr userDrawn="1"/>
        </p:nvSpPr>
        <p:spPr>
          <a:xfrm>
            <a:off x="5879748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33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Strategy</a:t>
            </a:r>
          </a:p>
        </p:txBody>
      </p:sp>
      <p:sp>
        <p:nvSpPr>
          <p:cNvPr id="10" name="Google Shape;19;p2">
            <a:extLst>
              <a:ext uri="{FF2B5EF4-FFF2-40B4-BE49-F238E27FC236}">
                <a16:creationId xmlns:a16="http://schemas.microsoft.com/office/drawing/2014/main" id="{F021435C-353E-0E9A-7468-3E37D368A833}"/>
              </a:ext>
            </a:extLst>
          </p:cNvPr>
          <p:cNvSpPr txBox="1"/>
          <p:nvPr userDrawn="1"/>
        </p:nvSpPr>
        <p:spPr>
          <a:xfrm>
            <a:off x="7704299" y="652879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333" b="1">
                <a:latin typeface="Helvetica Neue"/>
                <a:ea typeface="Helvetica Neue"/>
                <a:cs typeface="Helvetica Neue"/>
                <a:sym typeface="Helvetica Neue"/>
              </a:rPr>
              <a:t>Implementation</a:t>
            </a:r>
          </a:p>
        </p:txBody>
      </p:sp>
      <p:sp>
        <p:nvSpPr>
          <p:cNvPr id="4" name="Google Shape;15;p2">
            <a:extLst>
              <a:ext uri="{FF2B5EF4-FFF2-40B4-BE49-F238E27FC236}">
                <a16:creationId xmlns:a16="http://schemas.microsoft.com/office/drawing/2014/main" id="{5FE2CB4C-A8C5-698C-4FBD-D7062B45E234}"/>
              </a:ext>
            </a:extLst>
          </p:cNvPr>
          <p:cNvSpPr/>
          <p:nvPr userDrawn="1"/>
        </p:nvSpPr>
        <p:spPr>
          <a:xfrm>
            <a:off x="7704299" y="6491234"/>
            <a:ext cx="2027600" cy="3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" name="Slide Number Placeholder 30">
            <a:extLst>
              <a:ext uri="{FF2B5EF4-FFF2-40B4-BE49-F238E27FC236}">
                <a16:creationId xmlns:a16="http://schemas.microsoft.com/office/drawing/2014/main" id="{37906EAB-3CF7-6FEB-B05F-88D937908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450" y="6521783"/>
            <a:ext cx="383305" cy="34498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3E836D1-37F1-5E48-83FF-733DBF61AB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8BD6270A-C513-89BA-043D-2AB76D2CF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419" y="396742"/>
            <a:ext cx="1108061" cy="2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older 2">
            <a:extLst>
              <a:ext uri="{FF2B5EF4-FFF2-40B4-BE49-F238E27FC236}">
                <a16:creationId xmlns:a16="http://schemas.microsoft.com/office/drawing/2014/main" id="{027038D1-5569-C7AA-9A6B-66F41904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69" y="300556"/>
            <a:ext cx="10612529" cy="278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Helvetica" pitchFamily="2" charset="0"/>
                <a:cs typeface="Arial"/>
              </a:defRPr>
            </a:lvl1pPr>
          </a:lstStyle>
          <a:p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E24E0A-045D-871C-9BEC-9F2E04C9FF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969" y="634815"/>
            <a:ext cx="10633549" cy="259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1">
                <a:solidFill>
                  <a:schemeClr val="bg2">
                    <a:lumMod val="50000"/>
                  </a:schemeClr>
                </a:solidFill>
                <a:latin typeface="Helvetica" pitchFamily="2" charset="0"/>
              </a:defRPr>
            </a:lvl1pPr>
            <a:lvl2pPr>
              <a:defRPr sz="1600">
                <a:latin typeface="Helvetica" pitchFamily="2" charset="0"/>
              </a:defRPr>
            </a:lvl2pPr>
            <a:lvl3pPr>
              <a:defRPr sz="1600">
                <a:latin typeface="Helvetica" pitchFamily="2" charset="0"/>
              </a:defRPr>
            </a:lvl3pPr>
            <a:lvl4pPr>
              <a:defRPr sz="1600">
                <a:latin typeface="Helvetica" pitchFamily="2" charset="0"/>
              </a:defRPr>
            </a:lvl4pPr>
            <a:lvl5pPr>
              <a:defRPr sz="1600">
                <a:latin typeface="Helvetica" pitchFamily="2" charset="0"/>
              </a:defRPr>
            </a:lvl5pPr>
          </a:lstStyle>
          <a:p>
            <a:pPr lvl="0"/>
            <a:r>
              <a:rPr lang="en-US"/>
              <a:t>Appendix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BC9BB9-DCEF-9632-23BA-124F287E8E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7969" y="6273970"/>
            <a:ext cx="5300831" cy="200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Helvetica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bg object 16">
            <a:extLst>
              <a:ext uri="{FF2B5EF4-FFF2-40B4-BE49-F238E27FC236}">
                <a16:creationId xmlns:a16="http://schemas.microsoft.com/office/drawing/2014/main" id="{AD3E6639-8A5F-8ACC-6867-FE85A83D824B}"/>
              </a:ext>
            </a:extLst>
          </p:cNvPr>
          <p:cNvSpPr/>
          <p:nvPr userDrawn="1"/>
        </p:nvSpPr>
        <p:spPr>
          <a:xfrm>
            <a:off x="0" y="82191"/>
            <a:ext cx="210207" cy="817486"/>
          </a:xfrm>
          <a:custGeom>
            <a:avLst/>
            <a:gdLst/>
            <a:ahLst/>
            <a:cxnLst/>
            <a:rect l="l" t="t" r="r" b="b"/>
            <a:pathLst>
              <a:path w="214629" h="948690">
                <a:moveTo>
                  <a:pt x="214122" y="0"/>
                </a:moveTo>
                <a:lnTo>
                  <a:pt x="0" y="0"/>
                </a:lnTo>
                <a:lnTo>
                  <a:pt x="0" y="948689"/>
                </a:lnTo>
                <a:lnTo>
                  <a:pt x="214122" y="948689"/>
                </a:lnTo>
                <a:lnTo>
                  <a:pt x="214122" y="0"/>
                </a:lnTo>
                <a:close/>
              </a:path>
            </a:pathLst>
          </a:custGeom>
          <a:solidFill>
            <a:srgbClr val="00A4EF"/>
          </a:solidFill>
          <a:ln>
            <a:solidFill>
              <a:srgbClr val="00A4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>
            <a:extLst>
              <a:ext uri="{FF2B5EF4-FFF2-40B4-BE49-F238E27FC236}">
                <a16:creationId xmlns:a16="http://schemas.microsoft.com/office/drawing/2014/main" id="{BFEF8507-5976-F714-78D7-B025979F0D7D}"/>
              </a:ext>
            </a:extLst>
          </p:cNvPr>
          <p:cNvSpPr/>
          <p:nvPr userDrawn="1"/>
        </p:nvSpPr>
        <p:spPr>
          <a:xfrm flipV="1">
            <a:off x="353694" y="853958"/>
            <a:ext cx="11724185" cy="45719"/>
          </a:xfrm>
          <a:custGeom>
            <a:avLst/>
            <a:gdLst/>
            <a:ahLst/>
            <a:cxnLst/>
            <a:rect l="l" t="t" r="r" b="b"/>
            <a:pathLst>
              <a:path w="11484610">
                <a:moveTo>
                  <a:pt x="0" y="0"/>
                </a:moveTo>
                <a:lnTo>
                  <a:pt x="11484356" y="0"/>
                </a:lnTo>
              </a:path>
            </a:pathLst>
          </a:custGeom>
          <a:ln w="9525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7">
            <a:extLst>
              <a:ext uri="{FF2B5EF4-FFF2-40B4-BE49-F238E27FC236}">
                <a16:creationId xmlns:a16="http://schemas.microsoft.com/office/drawing/2014/main" id="{34A6AEF0-1835-BE5E-DE92-4E506268420A}"/>
              </a:ext>
            </a:extLst>
          </p:cNvPr>
          <p:cNvSpPr/>
          <p:nvPr userDrawn="1"/>
        </p:nvSpPr>
        <p:spPr>
          <a:xfrm>
            <a:off x="353695" y="6502042"/>
            <a:ext cx="11484610" cy="0"/>
          </a:xfrm>
          <a:custGeom>
            <a:avLst/>
            <a:gdLst/>
            <a:ahLst/>
            <a:cxnLst/>
            <a:rect l="l" t="t" r="r" b="b"/>
            <a:pathLst>
              <a:path w="11484610">
                <a:moveTo>
                  <a:pt x="0" y="0"/>
                </a:moveTo>
                <a:lnTo>
                  <a:pt x="11484356" y="0"/>
                </a:lnTo>
              </a:path>
            </a:pathLst>
          </a:custGeom>
          <a:ln w="9525">
            <a:solidFill>
              <a:srgbClr val="4D4D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Google Shape;17;p2">
            <a:extLst>
              <a:ext uri="{FF2B5EF4-FFF2-40B4-BE49-F238E27FC236}">
                <a16:creationId xmlns:a16="http://schemas.microsoft.com/office/drawing/2014/main" id="{A395BACE-BC15-6F64-0F0C-63A4A95013E4}"/>
              </a:ext>
            </a:extLst>
          </p:cNvPr>
          <p:cNvSpPr txBox="1"/>
          <p:nvPr userDrawn="1"/>
        </p:nvSpPr>
        <p:spPr>
          <a:xfrm>
            <a:off x="5082200" y="6529828"/>
            <a:ext cx="2027600" cy="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latin typeface="Helvetica Neue"/>
                <a:ea typeface="Helvetica Neue"/>
                <a:cs typeface="Helvetica Neue"/>
                <a:sym typeface="Helvetica Neue"/>
              </a:rPr>
              <a:t>Appendix</a:t>
            </a:r>
            <a:endParaRPr sz="13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5;p2">
            <a:extLst>
              <a:ext uri="{FF2B5EF4-FFF2-40B4-BE49-F238E27FC236}">
                <a16:creationId xmlns:a16="http://schemas.microsoft.com/office/drawing/2014/main" id="{5FE2CB4C-A8C5-698C-4FBD-D7062B45E234}"/>
              </a:ext>
            </a:extLst>
          </p:cNvPr>
          <p:cNvSpPr/>
          <p:nvPr userDrawn="1"/>
        </p:nvSpPr>
        <p:spPr>
          <a:xfrm>
            <a:off x="5082200" y="6491234"/>
            <a:ext cx="2027600" cy="3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" name="Slide Number Placeholder 30">
            <a:extLst>
              <a:ext uri="{FF2B5EF4-FFF2-40B4-BE49-F238E27FC236}">
                <a16:creationId xmlns:a16="http://schemas.microsoft.com/office/drawing/2014/main" id="{19D5B90A-46EB-EAFD-C73B-3D5707EC6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450" y="6521783"/>
            <a:ext cx="383305" cy="34498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3E836D1-37F1-5E48-83FF-733DBF61AB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 descr="A black and grey logo&#10;&#10;Description automatically generated">
            <a:extLst>
              <a:ext uri="{FF2B5EF4-FFF2-40B4-BE49-F238E27FC236}">
                <a16:creationId xmlns:a16="http://schemas.microsoft.com/office/drawing/2014/main" id="{48E99BAA-3A98-8CB8-E37F-BBEE52EBF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419" y="396742"/>
            <a:ext cx="1108061" cy="23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3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EF686-F5B1-B625-2C06-87A09CDAD0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2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780627-A296-2292-FF17-89491CAD7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006F2C-CD63-6512-5074-87FE8B4E6E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675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919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0">
            <a:extLst>
              <a:ext uri="{FF2B5EF4-FFF2-40B4-BE49-F238E27FC236}">
                <a16:creationId xmlns:a16="http://schemas.microsoft.com/office/drawing/2014/main" id="{EEF98D53-31F9-8634-B4F7-99A61CEA1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6450" y="6521783"/>
            <a:ext cx="383305" cy="34498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33E836D1-37F1-5E48-83FF-733DBF61AB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7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bin"/><Relationship Id="rId1" Type="http://schemas.microsoft.com/office/2007/relationships/media" Target="../media/media2.bin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F1AC6B-ADE6-1537-FCFE-13FE746282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 descr="A blue rectangular object with a blue rectangular object on a white wall&#10;&#10;Description automatically generated">
            <a:extLst>
              <a:ext uri="{FF2B5EF4-FFF2-40B4-BE49-F238E27FC236}">
                <a16:creationId xmlns:a16="http://schemas.microsoft.com/office/drawing/2014/main" id="{18BE9191-5D3D-A53D-9C87-46774CBB6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84" y="2515003"/>
            <a:ext cx="3005085" cy="4006780"/>
          </a:xfrm>
          <a:prstGeom prst="rect">
            <a:avLst/>
          </a:prstGeom>
        </p:spPr>
      </p:pic>
      <p:pic>
        <p:nvPicPr>
          <p:cNvPr id="7" name="Picture 6" descr="A white rectangular device with a screen on it&#10;&#10;Description automatically generated">
            <a:extLst>
              <a:ext uri="{FF2B5EF4-FFF2-40B4-BE49-F238E27FC236}">
                <a16:creationId xmlns:a16="http://schemas.microsoft.com/office/drawing/2014/main" id="{7D64252C-D291-D88F-E4B1-0F05F7219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" t="29880" r="10210" b="29639"/>
          <a:stretch/>
        </p:blipFill>
        <p:spPr>
          <a:xfrm>
            <a:off x="736600" y="475713"/>
            <a:ext cx="3394927" cy="2158303"/>
          </a:xfrm>
          <a:prstGeom prst="rect">
            <a:avLst/>
          </a:prstGeom>
        </p:spPr>
      </p:pic>
      <p:pic>
        <p:nvPicPr>
          <p:cNvPr id="9" name="Picture 8" descr="A camera attached to a ceiling with a jersey from it&#10;&#10;Description automatically generated">
            <a:extLst>
              <a:ext uri="{FF2B5EF4-FFF2-40B4-BE49-F238E27FC236}">
                <a16:creationId xmlns:a16="http://schemas.microsoft.com/office/drawing/2014/main" id="{F3301C77-A115-B290-6745-E31B75479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25" y="475712"/>
            <a:ext cx="3074624" cy="4099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75494E-336C-179F-A7CD-2917F0138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349" y="2808470"/>
            <a:ext cx="3074624" cy="35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30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3D947-C1E4-1658-6620-F8B6D150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latin typeface="Helvetica"/>
                <a:cs typeface="Helvetica"/>
              </a:rPr>
              <a:t>Implementation Strategy and Timeline 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6E583-643E-B321-538D-CC749D8407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6C87F-3DF3-1582-80E1-F06B08998D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73879-1E22-EB3A-E7BB-93EFFB95A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9F54F0-2EA8-C0FC-47E1-A57E0CB35511}"/>
              </a:ext>
            </a:extLst>
          </p:cNvPr>
          <p:cNvGrpSpPr/>
          <p:nvPr/>
        </p:nvGrpSpPr>
        <p:grpSpPr>
          <a:xfrm>
            <a:off x="548640" y="1166301"/>
            <a:ext cx="10697106" cy="869271"/>
            <a:chOff x="853440" y="1847021"/>
            <a:chExt cx="10697106" cy="8692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06F934-CDE6-D220-BEF0-053BFE6C9649}"/>
                </a:ext>
              </a:extLst>
            </p:cNvPr>
            <p:cNvSpPr txBox="1"/>
            <p:nvPr/>
          </p:nvSpPr>
          <p:spPr>
            <a:xfrm>
              <a:off x="853440" y="2346960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Action</a:t>
              </a:r>
              <a:endParaRPr lang="en-CA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D5D525-7A9D-9379-75B7-20B3B6D42EA5}"/>
                </a:ext>
              </a:extLst>
            </p:cNvPr>
            <p:cNvSpPr txBox="1"/>
            <p:nvPr/>
          </p:nvSpPr>
          <p:spPr>
            <a:xfrm>
              <a:off x="6433055" y="1847021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2025</a:t>
              </a:r>
              <a:endParaRPr lang="en-CA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F07639-9F00-78EB-B1FB-76CC5DE7D543}"/>
                </a:ext>
              </a:extLst>
            </p:cNvPr>
            <p:cNvSpPr txBox="1"/>
            <p:nvPr/>
          </p:nvSpPr>
          <p:spPr>
            <a:xfrm>
              <a:off x="2316480" y="2346960"/>
              <a:ext cx="9234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/>
                <a:t>Jan              Feb            Mar            Apr           May         Jun         Jul         Aug        Sep</a:t>
              </a:r>
              <a:endParaRPr lang="en-CA" b="1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48CFD1-5F5F-8436-644F-9DA27FFCD876}"/>
              </a:ext>
            </a:extLst>
          </p:cNvPr>
          <p:cNvCxnSpPr/>
          <p:nvPr/>
        </p:nvCxnSpPr>
        <p:spPr>
          <a:xfrm>
            <a:off x="447040" y="2123440"/>
            <a:ext cx="10718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64C3A6-550B-F6EB-97F2-29E97EFCEB00}"/>
              </a:ext>
            </a:extLst>
          </p:cNvPr>
          <p:cNvSpPr/>
          <p:nvPr/>
        </p:nvSpPr>
        <p:spPr>
          <a:xfrm>
            <a:off x="447040" y="2322901"/>
            <a:ext cx="1290320" cy="1029614"/>
          </a:xfrm>
          <a:prstGeom prst="rect">
            <a:avLst/>
          </a:prstGeom>
          <a:solidFill>
            <a:srgbClr val="F250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Data Integration</a:t>
            </a:r>
            <a:endParaRPr lang="en-CA" sz="1400" b="1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14A42-B7A5-7647-115F-A7AA9A2AD2EB}"/>
              </a:ext>
            </a:extLst>
          </p:cNvPr>
          <p:cNvSpPr/>
          <p:nvPr/>
        </p:nvSpPr>
        <p:spPr>
          <a:xfrm>
            <a:off x="447040" y="3500549"/>
            <a:ext cx="1290320" cy="1029614"/>
          </a:xfrm>
          <a:prstGeom prst="rect">
            <a:avLst/>
          </a:prstGeom>
          <a:solidFill>
            <a:srgbClr val="9C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Training</a:t>
            </a:r>
            <a:endParaRPr lang="en-CA" sz="1400" b="1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860C9F-1CC7-D72D-D987-78B2BA399461}"/>
              </a:ext>
            </a:extLst>
          </p:cNvPr>
          <p:cNvSpPr/>
          <p:nvPr/>
        </p:nvSpPr>
        <p:spPr>
          <a:xfrm>
            <a:off x="447040" y="4694900"/>
            <a:ext cx="1290320" cy="1029614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>
                <a:solidFill>
                  <a:schemeClr val="bg1"/>
                </a:solidFill>
                <a:latin typeface="Helvetica"/>
                <a:cs typeface="Helvetica"/>
              </a:rPr>
              <a:t>Pilot Testing and Deployment</a:t>
            </a:r>
            <a:endParaRPr lang="en-CA" sz="1400" b="1">
              <a:solidFill>
                <a:schemeClr val="bg1"/>
              </a:solidFill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DE0B91C1-3BEF-AA0D-80CF-087D4A1CA064}"/>
              </a:ext>
            </a:extLst>
          </p:cNvPr>
          <p:cNvSpPr/>
          <p:nvPr/>
        </p:nvSpPr>
        <p:spPr>
          <a:xfrm>
            <a:off x="1834686" y="2293746"/>
            <a:ext cx="2101093" cy="445894"/>
          </a:xfrm>
          <a:prstGeom prst="homePlate">
            <a:avLst/>
          </a:prstGeom>
          <a:solidFill>
            <a:srgbClr val="A80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cs typeface="Helvetica"/>
              </a:rPr>
              <a:t>Combine data from various sources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5E9643B7-8B24-5FB2-99BC-3412AB0D8917}"/>
              </a:ext>
            </a:extLst>
          </p:cNvPr>
          <p:cNvSpPr/>
          <p:nvPr/>
        </p:nvSpPr>
        <p:spPr>
          <a:xfrm>
            <a:off x="5153228" y="4932910"/>
            <a:ext cx="1478866" cy="823607"/>
          </a:xfrm>
          <a:prstGeom prst="homePlate">
            <a:avLst/>
          </a:prstGeom>
          <a:solidFill>
            <a:srgbClr val="A80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Helvetica"/>
              </a:rPr>
              <a:t>Roll out by departments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69C6A150-6E38-B4EF-438D-0C2ED735DD1F}"/>
              </a:ext>
            </a:extLst>
          </p:cNvPr>
          <p:cNvSpPr/>
          <p:nvPr/>
        </p:nvSpPr>
        <p:spPr>
          <a:xfrm>
            <a:off x="6534726" y="4917503"/>
            <a:ext cx="1923016" cy="807011"/>
          </a:xfrm>
          <a:prstGeom prst="homePlate">
            <a:avLst/>
          </a:prstGeom>
          <a:solidFill>
            <a:srgbClr val="A80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Helvetica"/>
              </a:rPr>
              <a:t>Finalize and review organization wide</a:t>
            </a:r>
            <a:endParaRPr lang="en-US"/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E721075A-DB0E-6B9B-B252-277630420649}"/>
              </a:ext>
            </a:extLst>
          </p:cNvPr>
          <p:cNvSpPr/>
          <p:nvPr/>
        </p:nvSpPr>
        <p:spPr>
          <a:xfrm>
            <a:off x="8457742" y="4924153"/>
            <a:ext cx="2519040" cy="807009"/>
          </a:xfrm>
          <a:prstGeom prst="homePlate">
            <a:avLst/>
          </a:prstGeom>
          <a:solidFill>
            <a:srgbClr val="A80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Helvetica"/>
              </a:rPr>
              <a:t>Continuous maintenance and improvements</a:t>
            </a:r>
            <a:endParaRPr lang="en-US"/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49C5EB48-9681-7E99-6FBF-F4A59BA3B5E8}"/>
              </a:ext>
            </a:extLst>
          </p:cNvPr>
          <p:cNvSpPr/>
          <p:nvPr/>
        </p:nvSpPr>
        <p:spPr>
          <a:xfrm>
            <a:off x="3719948" y="3454589"/>
            <a:ext cx="1463077" cy="606418"/>
          </a:xfrm>
          <a:prstGeom prst="homePlate">
            <a:avLst/>
          </a:prstGeom>
          <a:solidFill>
            <a:srgbClr val="A80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solidFill>
                  <a:srgbClr val="FFFFFF"/>
                </a:solidFill>
                <a:ea typeface="+mn-lt"/>
                <a:cs typeface="+mn-lt"/>
              </a:rPr>
              <a:t>Use unique IoT identifiers to create baselines. </a:t>
            </a:r>
            <a:endParaRPr lang="en-US"/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E0967AD9-F4D8-3F45-0CFF-0427C8334322}"/>
              </a:ext>
            </a:extLst>
          </p:cNvPr>
          <p:cNvSpPr/>
          <p:nvPr/>
        </p:nvSpPr>
        <p:spPr>
          <a:xfrm>
            <a:off x="3719948" y="4118673"/>
            <a:ext cx="1438726" cy="594953"/>
          </a:xfrm>
          <a:prstGeom prst="homePlate">
            <a:avLst/>
          </a:prstGeom>
          <a:solidFill>
            <a:srgbClr val="A80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cs typeface="Helvetica"/>
              </a:rPr>
              <a:t>Flag outliers and testing</a:t>
            </a:r>
            <a:endParaRPr lang="en-US"/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4655DBAC-45B2-8230-9188-6629D8071FF4}"/>
              </a:ext>
            </a:extLst>
          </p:cNvPr>
          <p:cNvSpPr/>
          <p:nvPr/>
        </p:nvSpPr>
        <p:spPr>
          <a:xfrm>
            <a:off x="1834686" y="2804978"/>
            <a:ext cx="2101093" cy="445894"/>
          </a:xfrm>
          <a:prstGeom prst="homePlate">
            <a:avLst/>
          </a:prstGeom>
          <a:solidFill>
            <a:srgbClr val="A809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cs typeface="Helvetica"/>
              </a:rPr>
              <a:t>Ensure data is clean and unified.</a:t>
            </a:r>
          </a:p>
        </p:txBody>
      </p:sp>
    </p:spTree>
    <p:extLst>
      <p:ext uri="{BB962C8B-B14F-4D97-AF65-F5344CB8AC3E}">
        <p14:creationId xmlns:p14="http://schemas.microsoft.com/office/powerpoint/2010/main" val="354368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A4655-9DBC-BEE8-5646-576F45D10D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Google Shape;126;p21">
            <a:extLst>
              <a:ext uri="{FF2B5EF4-FFF2-40B4-BE49-F238E27FC236}">
                <a16:creationId xmlns:a16="http://schemas.microsoft.com/office/drawing/2014/main" id="{15F41862-C151-386B-A4B8-398AB45D4DDE}"/>
              </a:ext>
            </a:extLst>
          </p:cNvPr>
          <p:cNvSpPr/>
          <p:nvPr/>
        </p:nvSpPr>
        <p:spPr>
          <a:xfrm>
            <a:off x="2715603" y="2425622"/>
            <a:ext cx="7029692" cy="58284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CA" sz="1400">
                <a:latin typeface="Helvetica"/>
                <a:cs typeface="Helvetica"/>
                <a:sym typeface="Helvetica Neue"/>
              </a:rPr>
              <a:t>-Implementation of Realtime Analysis improves proactive security	</a:t>
            </a:r>
            <a:endParaRPr lang="en-US">
              <a:latin typeface="Helvetica"/>
              <a:cs typeface="Helvetic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09A88C1-65D6-7669-79B5-B83475B233EA}"/>
              </a:ext>
            </a:extLst>
          </p:cNvPr>
          <p:cNvGrpSpPr/>
          <p:nvPr/>
        </p:nvGrpSpPr>
        <p:grpSpPr>
          <a:xfrm>
            <a:off x="2540036" y="1557572"/>
            <a:ext cx="7205259" cy="755015"/>
            <a:chOff x="2551610" y="821703"/>
            <a:chExt cx="7205259" cy="755015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" name="Google Shape;135;p21">
              <a:extLst>
                <a:ext uri="{FF2B5EF4-FFF2-40B4-BE49-F238E27FC236}">
                  <a16:creationId xmlns:a16="http://schemas.microsoft.com/office/drawing/2014/main" id="{9F6EF125-E131-F248-F507-5E6A83D31362}"/>
                </a:ext>
              </a:extLst>
            </p:cNvPr>
            <p:cNvSpPr/>
            <p:nvPr/>
          </p:nvSpPr>
          <p:spPr>
            <a:xfrm>
              <a:off x="2727177" y="993518"/>
              <a:ext cx="7029692" cy="583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CA" b="1">
                  <a:latin typeface="Helvetica"/>
                  <a:ea typeface="Helvetica Neue"/>
                  <a:cs typeface="Helvetica Neue"/>
                </a:rPr>
                <a:t>Security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9CACC8-DE34-C029-034E-68B1B3569921}"/>
                </a:ext>
              </a:extLst>
            </p:cNvPr>
            <p:cNvSpPr/>
            <p:nvPr/>
          </p:nvSpPr>
          <p:spPr>
            <a:xfrm>
              <a:off x="2551610" y="821703"/>
              <a:ext cx="351133" cy="352298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Helvetica" pitchFamily="2" charset="0"/>
                </a:rPr>
                <a:t>1</a:t>
              </a:r>
            </a:p>
          </p:txBody>
        </p:sp>
      </p:grpSp>
      <p:sp>
        <p:nvSpPr>
          <p:cNvPr id="14" name="Google Shape;126;p21">
            <a:extLst>
              <a:ext uri="{FF2B5EF4-FFF2-40B4-BE49-F238E27FC236}">
                <a16:creationId xmlns:a16="http://schemas.microsoft.com/office/drawing/2014/main" id="{3AB86E5F-E06F-8977-34C5-84323D0ABCF2}"/>
              </a:ext>
            </a:extLst>
          </p:cNvPr>
          <p:cNvSpPr/>
          <p:nvPr/>
        </p:nvSpPr>
        <p:spPr>
          <a:xfrm>
            <a:off x="2715603" y="3962604"/>
            <a:ext cx="7029692" cy="58284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CA" sz="1400">
                <a:latin typeface="Helvetica"/>
                <a:cs typeface="Helvetica"/>
                <a:sym typeface="Helvetica Neue"/>
              </a:rPr>
              <a:t>-Centralized control provides more efficient response and reduces required resources	</a:t>
            </a:r>
            <a:endParaRPr lang="en-US">
              <a:latin typeface="Helvetica"/>
              <a:cs typeface="Helvetic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02B703-5C4E-66F4-CF58-F96228458245}"/>
              </a:ext>
            </a:extLst>
          </p:cNvPr>
          <p:cNvGrpSpPr/>
          <p:nvPr/>
        </p:nvGrpSpPr>
        <p:grpSpPr>
          <a:xfrm>
            <a:off x="2540036" y="3094554"/>
            <a:ext cx="7205259" cy="755015"/>
            <a:chOff x="2551610" y="821703"/>
            <a:chExt cx="7205259" cy="755015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16" name="Google Shape;135;p21">
              <a:extLst>
                <a:ext uri="{FF2B5EF4-FFF2-40B4-BE49-F238E27FC236}">
                  <a16:creationId xmlns:a16="http://schemas.microsoft.com/office/drawing/2014/main" id="{B47ACBCB-D3F8-107B-6621-F17AFF817DB5}"/>
                </a:ext>
              </a:extLst>
            </p:cNvPr>
            <p:cNvSpPr/>
            <p:nvPr/>
          </p:nvSpPr>
          <p:spPr>
            <a:xfrm>
              <a:off x="2727177" y="993518"/>
              <a:ext cx="7029692" cy="583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CA" b="1">
                  <a:latin typeface="Helvetica"/>
                </a:rPr>
                <a:t>Efficiency</a:t>
              </a:r>
              <a:endParaRPr lang="en-US">
                <a:cs typeface="Helvetica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1880DE5-90C1-F6F1-63FA-E94C6F17603A}"/>
                </a:ext>
              </a:extLst>
            </p:cNvPr>
            <p:cNvSpPr/>
            <p:nvPr/>
          </p:nvSpPr>
          <p:spPr>
            <a:xfrm>
              <a:off x="2551610" y="821703"/>
              <a:ext cx="351133" cy="352298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Helvetica" pitchFamily="2" charset="0"/>
                </a:rPr>
                <a:t>2</a:t>
              </a:r>
            </a:p>
          </p:txBody>
        </p:sp>
      </p:grpSp>
      <p:sp>
        <p:nvSpPr>
          <p:cNvPr id="20" name="Google Shape;126;p21">
            <a:extLst>
              <a:ext uri="{FF2B5EF4-FFF2-40B4-BE49-F238E27FC236}">
                <a16:creationId xmlns:a16="http://schemas.microsoft.com/office/drawing/2014/main" id="{34703362-F965-3467-268F-316B9EEAAB80}"/>
              </a:ext>
            </a:extLst>
          </p:cNvPr>
          <p:cNvSpPr/>
          <p:nvPr/>
        </p:nvSpPr>
        <p:spPr>
          <a:xfrm>
            <a:off x="2715603" y="5526538"/>
            <a:ext cx="7029692" cy="58284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CA" sz="1400">
                <a:latin typeface="Helvetica"/>
                <a:cs typeface="Helvetica"/>
                <a:sym typeface="Helvetica Neue"/>
              </a:rPr>
              <a:t>-Utilization of Machine Learning continuously enhances its capabilities.	</a:t>
            </a:r>
            <a:endParaRPr lang="en-US">
              <a:latin typeface="Helvetica"/>
              <a:cs typeface="Helvetica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DBB882B-CE40-A74E-99D4-968D7DEF110E}"/>
              </a:ext>
            </a:extLst>
          </p:cNvPr>
          <p:cNvGrpSpPr/>
          <p:nvPr/>
        </p:nvGrpSpPr>
        <p:grpSpPr>
          <a:xfrm>
            <a:off x="2540036" y="4658488"/>
            <a:ext cx="7205259" cy="755015"/>
            <a:chOff x="2551610" y="821703"/>
            <a:chExt cx="7205259" cy="755015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22" name="Google Shape;135;p21">
              <a:extLst>
                <a:ext uri="{FF2B5EF4-FFF2-40B4-BE49-F238E27FC236}">
                  <a16:creationId xmlns:a16="http://schemas.microsoft.com/office/drawing/2014/main" id="{C2959126-4B62-932D-FF40-3D37096CDDE4}"/>
                </a:ext>
              </a:extLst>
            </p:cNvPr>
            <p:cNvSpPr/>
            <p:nvPr/>
          </p:nvSpPr>
          <p:spPr>
            <a:xfrm>
              <a:off x="2727177" y="993518"/>
              <a:ext cx="7029692" cy="5832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CA" b="1">
                  <a:latin typeface="Helvetica"/>
                  <a:ea typeface="Helvetica Neue"/>
                  <a:cs typeface="Helvetica Neue"/>
                </a:rPr>
                <a:t>Scalability</a:t>
              </a:r>
              <a:endParaRPr lang="en-CA" b="1">
                <a:latin typeface="Helvetica" pitchFamily="2" charset="0"/>
                <a:ea typeface="Helvetica Neue"/>
                <a:cs typeface="Helvetica Neue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43592D-79AC-FAA6-62B4-0B7637BB1365}"/>
                </a:ext>
              </a:extLst>
            </p:cNvPr>
            <p:cNvSpPr/>
            <p:nvPr/>
          </p:nvSpPr>
          <p:spPr>
            <a:xfrm>
              <a:off x="2551610" y="821703"/>
              <a:ext cx="351133" cy="352298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tx1"/>
                  </a:solidFill>
                  <a:latin typeface="Helvetica" pitchFamily="2" charset="0"/>
                </a:rPr>
                <a:t>3</a:t>
              </a:r>
            </a:p>
          </p:txBody>
        </p:sp>
      </p:grpSp>
      <p:sp>
        <p:nvSpPr>
          <p:cNvPr id="3" name="Google Shape;135;p21">
            <a:extLst>
              <a:ext uri="{FF2B5EF4-FFF2-40B4-BE49-F238E27FC236}">
                <a16:creationId xmlns:a16="http://schemas.microsoft.com/office/drawing/2014/main" id="{2076A80A-7248-ED66-0C41-D6A032504FE1}"/>
              </a:ext>
            </a:extLst>
          </p:cNvPr>
          <p:cNvSpPr/>
          <p:nvPr/>
        </p:nvSpPr>
        <p:spPr>
          <a:xfrm>
            <a:off x="0" y="561977"/>
            <a:ext cx="12192000" cy="583200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CA" sz="2000" b="1">
                <a:solidFill>
                  <a:schemeClr val="bg1"/>
                </a:solidFill>
                <a:latin typeface="Helvetica"/>
                <a:ea typeface="Helvetica Neue"/>
                <a:cs typeface="Helvetica Neue"/>
                <a:sym typeface="Helvetica Neue"/>
              </a:rPr>
              <a:t>Impact and Scalability:</a:t>
            </a:r>
          </a:p>
        </p:txBody>
      </p:sp>
    </p:spTree>
    <p:extLst>
      <p:ext uri="{BB962C8B-B14F-4D97-AF65-F5344CB8AC3E}">
        <p14:creationId xmlns:p14="http://schemas.microsoft.com/office/powerpoint/2010/main" val="14157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90E04-27D4-6FC3-A953-61E6707C4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33ba3d1c7d204fd0841444a8a47c4063">
            <a:hlinkClick r:id="" action="ppaction://media"/>
            <a:extLst>
              <a:ext uri="{FF2B5EF4-FFF2-40B4-BE49-F238E27FC236}">
                <a16:creationId xmlns:a16="http://schemas.microsoft.com/office/drawing/2014/main" id="{1B8D51F9-1010-FAC1-8C87-E7D648D0C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76834" y="96647"/>
            <a:ext cx="3796288" cy="67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15D70-4520-528E-F1B9-CB544966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77DC68-1A39-6DB7-0444-F522311F64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 descr="A blue rectangular object with a blue rectangular object on a white wall&#10;&#10;Description automatically generated">
            <a:extLst>
              <a:ext uri="{FF2B5EF4-FFF2-40B4-BE49-F238E27FC236}">
                <a16:creationId xmlns:a16="http://schemas.microsoft.com/office/drawing/2014/main" id="{CB8F6298-7497-7EC5-CE72-D59A65B40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84" y="2515003"/>
            <a:ext cx="3005085" cy="4006780"/>
          </a:xfrm>
          <a:prstGeom prst="rect">
            <a:avLst/>
          </a:prstGeom>
        </p:spPr>
      </p:pic>
      <p:pic>
        <p:nvPicPr>
          <p:cNvPr id="7" name="Picture 6" descr="A white rectangular device with a screen on it&#10;&#10;Description automatically generated">
            <a:extLst>
              <a:ext uri="{FF2B5EF4-FFF2-40B4-BE49-F238E27FC236}">
                <a16:creationId xmlns:a16="http://schemas.microsoft.com/office/drawing/2014/main" id="{66CBD88A-2721-A9C7-C319-FA125A234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" t="29880" r="10210" b="29639"/>
          <a:stretch/>
        </p:blipFill>
        <p:spPr>
          <a:xfrm>
            <a:off x="736600" y="475713"/>
            <a:ext cx="3394927" cy="2158303"/>
          </a:xfrm>
          <a:prstGeom prst="rect">
            <a:avLst/>
          </a:prstGeom>
        </p:spPr>
      </p:pic>
      <p:pic>
        <p:nvPicPr>
          <p:cNvPr id="9" name="Picture 8" descr="A camera attached to a ceiling with a jersey from it&#10;&#10;Description automatically generated">
            <a:extLst>
              <a:ext uri="{FF2B5EF4-FFF2-40B4-BE49-F238E27FC236}">
                <a16:creationId xmlns:a16="http://schemas.microsoft.com/office/drawing/2014/main" id="{09D2255E-C4E4-DE8B-F73D-DC1F8347F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725" y="475712"/>
            <a:ext cx="3074624" cy="4099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A8DB13-004B-535B-A09B-0F20BFD3B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349" y="2808470"/>
            <a:ext cx="3074624" cy="3502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1A09C-6F87-8315-F81F-08EF1D04CA2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05" r="784" b="2317"/>
          <a:stretch/>
        </p:blipFill>
        <p:spPr>
          <a:xfrm>
            <a:off x="-1" y="-127000"/>
            <a:ext cx="12192001" cy="6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3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3C24B7A-2438-14D1-1450-E2DE12539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6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6E3587-8EA1-9A5D-FC93-D05525FA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1030" y="6443002"/>
            <a:ext cx="444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82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38E48A-3393-5D41-A753-E459F7AF59F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Google Shape;55;p13">
            <a:extLst>
              <a:ext uri="{FF2B5EF4-FFF2-40B4-BE49-F238E27FC236}">
                <a16:creationId xmlns:a16="http://schemas.microsoft.com/office/drawing/2014/main" id="{8FCAEA90-2139-1075-2DCA-9C2C1DFA335D}"/>
              </a:ext>
            </a:extLst>
          </p:cNvPr>
          <p:cNvSpPr/>
          <p:nvPr/>
        </p:nvSpPr>
        <p:spPr>
          <a:xfrm rot="10800000">
            <a:off x="-3932795" y="-219808"/>
            <a:ext cx="12932232" cy="7618372"/>
          </a:xfrm>
          <a:prstGeom prst="rect">
            <a:avLst/>
          </a:prstGeom>
          <a:gradFill>
            <a:gsLst>
              <a:gs pos="0">
                <a:srgbClr val="10161C">
                  <a:alpha val="94307"/>
                </a:srgbClr>
              </a:gs>
              <a:gs pos="16000">
                <a:srgbClr val="192029">
                  <a:alpha val="91000"/>
                </a:srgbClr>
              </a:gs>
              <a:gs pos="81000">
                <a:srgbClr val="141414">
                  <a:alpha val="43529"/>
                  <a:alpha val="3291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9A9FD0-AB34-64CF-73DA-C062490E7E84}"/>
              </a:ext>
            </a:extLst>
          </p:cNvPr>
          <p:cNvSpPr txBox="1"/>
          <p:nvPr/>
        </p:nvSpPr>
        <p:spPr>
          <a:xfrm>
            <a:off x="145823" y="3589378"/>
            <a:ext cx="3726148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Presented to: </a:t>
            </a:r>
            <a:r>
              <a:rPr lang="en-US" sz="1600">
                <a:solidFill>
                  <a:schemeClr val="bg1"/>
                </a:solidFill>
              </a:rPr>
              <a:t>Microsoft Sponsor</a:t>
            </a:r>
            <a:endParaRPr lang="en-US" sz="1600">
              <a:solidFill>
                <a:schemeClr val="bg1"/>
              </a:solidFill>
              <a:cs typeface="Helvetica"/>
            </a:endParaRPr>
          </a:p>
          <a:p>
            <a:r>
              <a:rPr lang="en-US" sz="1600" b="1">
                <a:solidFill>
                  <a:schemeClr val="bg1"/>
                </a:solidFill>
              </a:rPr>
              <a:t>Presented by: </a:t>
            </a:r>
            <a:r>
              <a:rPr lang="en-US" sz="1600">
                <a:solidFill>
                  <a:schemeClr val="bg1"/>
                </a:solidFill>
              </a:rPr>
              <a:t>X Consulting (Team 11)</a:t>
            </a:r>
            <a:endParaRPr lang="en-US" sz="1600">
              <a:solidFill>
                <a:schemeClr val="bg1"/>
              </a:solidFill>
              <a:cs typeface="Helvetica"/>
            </a:endParaRPr>
          </a:p>
          <a:p>
            <a:r>
              <a:rPr lang="en-US" sz="1600" b="1">
                <a:solidFill>
                  <a:schemeClr val="bg1"/>
                </a:solidFill>
              </a:rPr>
              <a:t>Date: </a:t>
            </a:r>
            <a:r>
              <a:rPr lang="en-US" sz="1600">
                <a:solidFill>
                  <a:schemeClr val="bg1"/>
                </a:solidFill>
              </a:rPr>
              <a:t>November 15, 2024</a:t>
            </a:r>
            <a:endParaRPr lang="en-US" sz="1600">
              <a:solidFill>
                <a:schemeClr val="bg1"/>
              </a:solidFill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FD1D1-F107-D9F3-1B4A-CC073572E73C}"/>
              </a:ext>
            </a:extLst>
          </p:cNvPr>
          <p:cNvSpPr txBox="1"/>
          <p:nvPr/>
        </p:nvSpPr>
        <p:spPr>
          <a:xfrm>
            <a:off x="145823" y="1709385"/>
            <a:ext cx="6009984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Securing the Future: A Centralized IoT Security Platform for Enterprise Environments</a:t>
            </a:r>
          </a:p>
          <a:p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1" name="Google Shape;22;p45">
            <a:extLst>
              <a:ext uri="{FF2B5EF4-FFF2-40B4-BE49-F238E27FC236}">
                <a16:creationId xmlns:a16="http://schemas.microsoft.com/office/drawing/2014/main" id="{D7AF083D-1C02-94C7-912F-6CE4715B9270}"/>
              </a:ext>
            </a:extLst>
          </p:cNvPr>
          <p:cNvSpPr/>
          <p:nvPr/>
        </p:nvSpPr>
        <p:spPr>
          <a:xfrm>
            <a:off x="221170" y="3335251"/>
            <a:ext cx="1103160" cy="45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116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15D61E-A6E3-2973-5209-E26EF805BC6E}"/>
              </a:ext>
            </a:extLst>
          </p:cNvPr>
          <p:cNvGrpSpPr/>
          <p:nvPr/>
        </p:nvGrpSpPr>
        <p:grpSpPr>
          <a:xfrm>
            <a:off x="1" y="4530316"/>
            <a:ext cx="5791199" cy="1118766"/>
            <a:chOff x="1" y="4530316"/>
            <a:chExt cx="5791199" cy="19126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A199E31-9262-4DF8-03F9-C3E221F9B6F3}"/>
                </a:ext>
              </a:extLst>
            </p:cNvPr>
            <p:cNvSpPr/>
            <p:nvPr/>
          </p:nvSpPr>
          <p:spPr>
            <a:xfrm>
              <a:off x="1" y="4530316"/>
              <a:ext cx="5066641" cy="1912686"/>
            </a:xfrm>
            <a:prstGeom prst="rect">
              <a:avLst/>
            </a:prstGeom>
            <a:solidFill>
              <a:srgbClr val="72986F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47200FB8-030C-61D1-02E5-A762D6CB28A9}"/>
                </a:ext>
              </a:extLst>
            </p:cNvPr>
            <p:cNvSpPr/>
            <p:nvPr/>
          </p:nvSpPr>
          <p:spPr>
            <a:xfrm rot="10800000">
              <a:off x="5066643" y="4530316"/>
              <a:ext cx="724557" cy="1911241"/>
            </a:xfrm>
            <a:prstGeom prst="triangle">
              <a:avLst>
                <a:gd name="adj" fmla="val 100000"/>
              </a:avLst>
            </a:prstGeom>
            <a:solidFill>
              <a:srgbClr val="72986F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31BAA8B-8E8C-AD67-0CB9-8DD559D173A0}"/>
              </a:ext>
            </a:extLst>
          </p:cNvPr>
          <p:cNvSpPr txBox="1"/>
          <p:nvPr/>
        </p:nvSpPr>
        <p:spPr>
          <a:xfrm>
            <a:off x="2585667" y="4941792"/>
            <a:ext cx="756938" cy="276999"/>
          </a:xfrm>
          <a:prstGeom prst="rect">
            <a:avLst/>
          </a:prstGeom>
          <a:solidFill>
            <a:srgbClr val="72986F">
              <a:alpha val="63000"/>
            </a:srgbClr>
          </a:solidFill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Chiraag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0FFC57-1188-29C7-BC1C-7F37BD5EE290}"/>
              </a:ext>
            </a:extLst>
          </p:cNvPr>
          <p:cNvSpPr txBox="1"/>
          <p:nvPr/>
        </p:nvSpPr>
        <p:spPr>
          <a:xfrm>
            <a:off x="3965175" y="4938620"/>
            <a:ext cx="567784" cy="293973"/>
          </a:xfrm>
          <a:prstGeom prst="rect">
            <a:avLst/>
          </a:prstGeom>
          <a:solidFill>
            <a:srgbClr val="72986F">
              <a:alpha val="63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Karla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17AADE-C904-F3D8-338E-3B23D89C540B}"/>
              </a:ext>
            </a:extLst>
          </p:cNvPr>
          <p:cNvSpPr txBox="1"/>
          <p:nvPr/>
        </p:nvSpPr>
        <p:spPr>
          <a:xfrm>
            <a:off x="1438644" y="4938620"/>
            <a:ext cx="696024" cy="276999"/>
          </a:xfrm>
          <a:prstGeom prst="rect">
            <a:avLst/>
          </a:prstGeom>
          <a:solidFill>
            <a:srgbClr val="72986F">
              <a:alpha val="63000"/>
            </a:srgbClr>
          </a:solidFill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Pranay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29887C-458C-B183-5906-85355E53B52A}"/>
              </a:ext>
            </a:extLst>
          </p:cNvPr>
          <p:cNvSpPr txBox="1"/>
          <p:nvPr/>
        </p:nvSpPr>
        <p:spPr>
          <a:xfrm>
            <a:off x="236125" y="4938620"/>
            <a:ext cx="739305" cy="276999"/>
          </a:xfrm>
          <a:prstGeom prst="rect">
            <a:avLst/>
          </a:prstGeom>
          <a:solidFill>
            <a:srgbClr val="72986F">
              <a:alpha val="6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Knacky</a:t>
            </a:r>
          </a:p>
        </p:txBody>
      </p:sp>
    </p:spTree>
    <p:extLst>
      <p:ext uri="{BB962C8B-B14F-4D97-AF65-F5344CB8AC3E}">
        <p14:creationId xmlns:p14="http://schemas.microsoft.com/office/powerpoint/2010/main" val="13991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EBCC-F34A-0136-0ED1-1A910902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69" y="300556"/>
            <a:ext cx="10612529" cy="276999"/>
          </a:xfrm>
        </p:spPr>
        <p:txBody>
          <a:bodyPr/>
          <a:lstStyle/>
          <a:p>
            <a:r>
              <a:rPr lang="en-CA" b="1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Securing IoT Devices in Enterprise Environments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6A257-1DB9-F277-4152-8E5F6B53B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B4FF1-1570-AF04-560E-12154152EE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69388-66C6-44F9-7B4C-5BEF7609E6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A screenshot of a video&#10;&#10;Description automatically generated">
            <a:extLst>
              <a:ext uri="{FF2B5EF4-FFF2-40B4-BE49-F238E27FC236}">
                <a16:creationId xmlns:a16="http://schemas.microsoft.com/office/drawing/2014/main" id="{E4B91BAE-FB5F-9BB2-1482-44AE3FB24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9" y="1930266"/>
            <a:ext cx="5907436" cy="27728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8CFF0B-384A-F189-230C-00F5C1AE5B82}"/>
              </a:ext>
            </a:extLst>
          </p:cNvPr>
          <p:cNvSpPr/>
          <p:nvPr/>
        </p:nvSpPr>
        <p:spPr>
          <a:xfrm>
            <a:off x="337969" y="1374547"/>
            <a:ext cx="5907436" cy="374537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Verkada Breach (2021)</a:t>
            </a:r>
            <a:endParaRPr lang="en-CA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160FA-AF3D-DF5D-DCE1-6CFFA7D7615A}"/>
              </a:ext>
            </a:extLst>
          </p:cNvPr>
          <p:cNvSpPr txBox="1"/>
          <p:nvPr/>
        </p:nvSpPr>
        <p:spPr>
          <a:xfrm>
            <a:off x="7042484" y="1823185"/>
            <a:ext cx="4116561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242424"/>
                </a:solidFill>
                <a:effectLst/>
                <a:latin typeface="+mj-lt"/>
              </a:rPr>
              <a:t>Hackers accessed live feeds from 150,000 surveillance cameras.</a:t>
            </a:r>
          </a:p>
          <a:p>
            <a:endParaRPr lang="en-US">
              <a:solidFill>
                <a:srgbClr val="242424"/>
              </a:solidFill>
              <a:latin typeface="+mj-lt"/>
            </a:endParaRPr>
          </a:p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en-US" b="1" i="0">
                <a:solidFill>
                  <a:srgbClr val="242424"/>
                </a:solidFill>
                <a:effectLst/>
                <a:latin typeface="+mj-lt"/>
              </a:rPr>
              <a:t>Affected Sectors:</a:t>
            </a:r>
            <a:r>
              <a:rPr lang="en-US" b="0" i="0">
                <a:solidFill>
                  <a:srgbClr val="242424"/>
                </a:solidFill>
                <a:effectLst/>
                <a:latin typeface="+mj-lt"/>
              </a:rPr>
              <a:t> Hospitals, police departments, and corporations.</a:t>
            </a:r>
          </a:p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en-US" b="1" i="0">
                <a:solidFill>
                  <a:srgbClr val="242424"/>
                </a:solidFill>
                <a:effectLst/>
                <a:latin typeface="+mj-lt"/>
              </a:rPr>
              <a:t>Impact:</a:t>
            </a:r>
            <a:r>
              <a:rPr lang="en-US" b="0" i="0">
                <a:solidFill>
                  <a:srgbClr val="242424"/>
                </a:solidFill>
                <a:effectLst/>
                <a:latin typeface="+mj-lt"/>
              </a:rPr>
              <a:t> Exposed sensitive areas and operations, highlighting IoT security vulnerabilities.</a:t>
            </a:r>
          </a:p>
          <a:p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78D9D9-A54B-9240-3A7E-5040ABC72444}"/>
              </a:ext>
            </a:extLst>
          </p:cNvPr>
          <p:cNvSpPr/>
          <p:nvPr/>
        </p:nvSpPr>
        <p:spPr>
          <a:xfrm>
            <a:off x="994610" y="4997112"/>
            <a:ext cx="9955887" cy="8823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1">
                <a:solidFill>
                  <a:srgbClr val="242424"/>
                </a:solidFill>
                <a:effectLst/>
                <a:latin typeface="+mj-lt"/>
              </a:rPr>
              <a:t>How can we develop a centralized IoT security platform with real-time monitoring, anomaly detection, and automated threat responses to prevent breaches like the Verkada incident?</a:t>
            </a:r>
            <a:endParaRPr lang="en-CA" i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651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A65E9-F239-B10D-5487-50312C92B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958B-E1C5-CFAC-4700-51F6DDED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69" y="300556"/>
            <a:ext cx="10612529" cy="276999"/>
          </a:xfrm>
        </p:spPr>
        <p:txBody>
          <a:bodyPr/>
          <a:lstStyle/>
          <a:p>
            <a:r>
              <a:rPr lang="en-CA" b="1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Securing IoT Devices in Enterprise Environments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8CB97-EB3F-ADCC-77FB-F70F776F2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0BA3E-3563-9C37-6923-766260F05F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427C6-79A0-5340-9D48-549D3A4C7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E841AD-0C16-DA29-2443-13275F60A629}"/>
              </a:ext>
            </a:extLst>
          </p:cNvPr>
          <p:cNvSpPr/>
          <p:nvPr/>
        </p:nvSpPr>
        <p:spPr>
          <a:xfrm>
            <a:off x="337969" y="1374547"/>
            <a:ext cx="5907436" cy="374537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Verkada Old System</a:t>
            </a:r>
            <a:endParaRPr lang="en-CA" b="1"/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C51F29-AEE6-252F-F282-029410C6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13941" r="7435" b="14074"/>
          <a:stretch/>
        </p:blipFill>
        <p:spPr>
          <a:xfrm>
            <a:off x="337969" y="1872915"/>
            <a:ext cx="5907436" cy="38848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E7DAD5-361B-86C0-375B-49EBB267AF2F}"/>
              </a:ext>
            </a:extLst>
          </p:cNvPr>
          <p:cNvSpPr txBox="1"/>
          <p:nvPr/>
        </p:nvSpPr>
        <p:spPr>
          <a:xfrm>
            <a:off x="6967959" y="2551837"/>
            <a:ext cx="400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Key Problems</a:t>
            </a:r>
          </a:p>
          <a:p>
            <a:endParaRPr 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6010A8-9609-F6C1-DF82-A5783186D58C}"/>
              </a:ext>
            </a:extLst>
          </p:cNvPr>
          <p:cNvSpPr txBox="1"/>
          <p:nvPr/>
        </p:nvSpPr>
        <p:spPr>
          <a:xfrm>
            <a:off x="6769768" y="3059668"/>
            <a:ext cx="4459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Centralized Access Points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4D67D2-EE9F-2F04-71CA-F123D01EDA7E}"/>
              </a:ext>
            </a:extLst>
          </p:cNvPr>
          <p:cNvSpPr txBox="1"/>
          <p:nvPr/>
        </p:nvSpPr>
        <p:spPr>
          <a:xfrm>
            <a:off x="6769768" y="35213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Insufficient Access 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7D319-67A3-2312-8067-1E5C49812302}"/>
              </a:ext>
            </a:extLst>
          </p:cNvPr>
          <p:cNvSpPr txBox="1"/>
          <p:nvPr/>
        </p:nvSpPr>
        <p:spPr>
          <a:xfrm>
            <a:off x="6769768" y="3982998"/>
            <a:ext cx="6416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Exposed Support Tools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9A8DCA-0CDE-6D29-AD78-F7F3372C8BAB}"/>
              </a:ext>
            </a:extLst>
          </p:cNvPr>
          <p:cNvSpPr txBox="1"/>
          <p:nvPr/>
        </p:nvSpPr>
        <p:spPr>
          <a:xfrm>
            <a:off x="6769768" y="4421393"/>
            <a:ext cx="6585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/>
              <a:t>No Real-Time Anomaly Detection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51982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7B319-E698-48B7-038F-3FC29136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Recommendation: IoT Shield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696D8-BE06-B525-8BE2-4910DFEC0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5E5BA-B346-D7C6-97F0-F01EAA0BBF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C8C2C-8BEA-5A21-90A7-5889D02A2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2024-11-15 13-49-57">
            <a:hlinkClick r:id="" action="ppaction://media"/>
            <a:extLst>
              <a:ext uri="{FF2B5EF4-FFF2-40B4-BE49-F238E27FC236}">
                <a16:creationId xmlns:a16="http://schemas.microsoft.com/office/drawing/2014/main" id="{8AC05C58-7DA4-3301-B79A-8DB57CF32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962" y="1409239"/>
            <a:ext cx="6735457" cy="4039522"/>
          </a:xfrm>
          <a:prstGeom prst="rect">
            <a:avLst/>
          </a:prstGeom>
        </p:spPr>
      </p:pic>
      <p:sp>
        <p:nvSpPr>
          <p:cNvPr id="17" name="Rectangle 7">
            <a:extLst>
              <a:ext uri="{FF2B5EF4-FFF2-40B4-BE49-F238E27FC236}">
                <a16:creationId xmlns:a16="http://schemas.microsoft.com/office/drawing/2014/main" id="{64ED01B9-FDF0-2478-1B46-FC85F0293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4557" y="1006738"/>
            <a:ext cx="421717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Simulates IoT Data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Generates realistic telemetry for 400 devices with custom risk levels for each type (e.g., Cameras, Door Locks).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Anomaly Detection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Uses Isolation Forest to flag unusual device behavior in real-time based on temperature, activity, and battery metrics.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Dynamic Visualization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Animates anomalies by device type and risk status, providing clear, color-coded alerts for potential security threats.</a:t>
            </a:r>
          </a:p>
        </p:txBody>
      </p:sp>
    </p:spTree>
    <p:extLst>
      <p:ext uri="{BB962C8B-B14F-4D97-AF65-F5344CB8AC3E}">
        <p14:creationId xmlns:p14="http://schemas.microsoft.com/office/powerpoint/2010/main" val="80807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E172-C7B4-417B-5F7D-8A225587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recommendation: IoT Shield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576D6-1798-5FA8-30BC-5204652236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AC95C-65AF-F2D1-3862-C421F715E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7A5DF-8BDA-6AB7-8D36-CC1CAA16B8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E974290-595F-CB13-334D-FED42100D0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64" y="1601085"/>
            <a:ext cx="9656072" cy="43576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5A5261-FFA0-4E37-5080-E234AFE83566}"/>
              </a:ext>
            </a:extLst>
          </p:cNvPr>
          <p:cNvSpPr/>
          <p:nvPr/>
        </p:nvSpPr>
        <p:spPr>
          <a:xfrm>
            <a:off x="1267964" y="1134319"/>
            <a:ext cx="9403894" cy="466766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Flow Diagram</a:t>
            </a:r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255250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7B319-E698-48B7-038F-3FC291367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69" y="300556"/>
            <a:ext cx="10612529" cy="276999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CA">
                <a:latin typeface="Helvetica"/>
                <a:cs typeface="Helvetica"/>
              </a:rPr>
              <a:t>Feasibility (The How?)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5E5BA-B346-D7C6-97F0-F01EAA0BBF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C8C2C-8BEA-5A21-90A7-5889D02A2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E836D1-37F1-5E48-83FF-733DBF61ABA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6565CD-CF34-7D8D-470A-D3E26E349C24}"/>
              </a:ext>
            </a:extLst>
          </p:cNvPr>
          <p:cNvSpPr/>
          <p:nvPr/>
        </p:nvSpPr>
        <p:spPr>
          <a:xfrm>
            <a:off x="337969" y="1717956"/>
            <a:ext cx="3628102" cy="353961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Technical</a:t>
            </a:r>
            <a:endParaRPr lang="en-CA" b="1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744A5-E835-FF0F-B687-53A4BFCC1A56}"/>
              </a:ext>
            </a:extLst>
          </p:cNvPr>
          <p:cNvSpPr/>
          <p:nvPr/>
        </p:nvSpPr>
        <p:spPr>
          <a:xfrm>
            <a:off x="8167840" y="1717956"/>
            <a:ext cx="3628102" cy="353961"/>
          </a:xfrm>
          <a:prstGeom prst="rect">
            <a:avLst/>
          </a:prstGeom>
          <a:solidFill>
            <a:srgbClr val="F250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Cost-Benefit</a:t>
            </a:r>
            <a:endParaRPr lang="en-CA" b="1">
              <a:solidFill>
                <a:schemeClr val="tx1"/>
              </a:solidFill>
              <a:cs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907177-492F-0B46-F096-6E955A491725}"/>
              </a:ext>
            </a:extLst>
          </p:cNvPr>
          <p:cNvSpPr/>
          <p:nvPr/>
        </p:nvSpPr>
        <p:spPr>
          <a:xfrm>
            <a:off x="4252904" y="1717956"/>
            <a:ext cx="3628102" cy="353961"/>
          </a:xfrm>
          <a:prstGeom prst="rect">
            <a:avLst/>
          </a:prstGeom>
          <a:solidFill>
            <a:srgbClr val="9C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Data Availability &amp; Quality</a:t>
            </a:r>
            <a:endParaRPr lang="en-CA" b="1">
              <a:solidFill>
                <a:schemeClr val="tx1"/>
              </a:solidFill>
              <a:cs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F6460A-0FD6-5D31-DB70-471104B4F81D}"/>
              </a:ext>
            </a:extLst>
          </p:cNvPr>
          <p:cNvSpPr/>
          <p:nvPr/>
        </p:nvSpPr>
        <p:spPr>
          <a:xfrm>
            <a:off x="337969" y="2236116"/>
            <a:ext cx="3628102" cy="2580640"/>
          </a:xfrm>
          <a:prstGeom prst="rect">
            <a:avLst/>
          </a:prstGeom>
          <a:solidFill>
            <a:srgbClr val="FFB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CA" sz="1800" i="0">
                <a:solidFill>
                  <a:srgbClr val="111111"/>
                </a:solidFill>
                <a:latin typeface="Helvetica"/>
                <a:cs typeface="Helvetica"/>
              </a:rPr>
              <a:t>Assess IT infrastructure and scalability.</a:t>
            </a:r>
            <a:endParaRPr lang="en-CA" sz="180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CA" sz="1800" i="0">
                <a:solidFill>
                  <a:srgbClr val="111111"/>
                </a:solidFill>
                <a:latin typeface="Helvetica"/>
                <a:cs typeface="Helvetica"/>
              </a:rPr>
              <a:t>Detect </a:t>
            </a:r>
            <a:r>
              <a:rPr lang="en-CA" sz="1800" b="1" i="0">
                <a:solidFill>
                  <a:srgbClr val="111111"/>
                </a:solidFill>
                <a:latin typeface="Helvetica"/>
                <a:cs typeface="Helvetica"/>
              </a:rPr>
              <a:t>abnormal activity</a:t>
            </a:r>
            <a:r>
              <a:rPr lang="en-CA" sz="1800" i="0">
                <a:solidFill>
                  <a:srgbClr val="111111"/>
                </a:solidFill>
                <a:latin typeface="Helvetica"/>
                <a:cs typeface="Helvetica"/>
              </a:rPr>
              <a:t> to prevent attacks.</a:t>
            </a:r>
            <a:endParaRPr lang="en-CA" sz="1800">
              <a:latin typeface="Helvetica"/>
              <a:cs typeface="Helvetica"/>
            </a:endParaRPr>
          </a:p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1AAF7-0B82-7502-F1F7-1B9A09153EE4}"/>
              </a:ext>
            </a:extLst>
          </p:cNvPr>
          <p:cNvSpPr/>
          <p:nvPr/>
        </p:nvSpPr>
        <p:spPr>
          <a:xfrm>
            <a:off x="4281949" y="2227025"/>
            <a:ext cx="3628102" cy="2580640"/>
          </a:xfrm>
          <a:prstGeom prst="rect">
            <a:avLst/>
          </a:prstGeom>
          <a:solidFill>
            <a:srgbClr val="9CE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CA" sz="1800" i="0">
                <a:solidFill>
                  <a:srgbClr val="111111"/>
                </a:solidFill>
                <a:latin typeface="Helvetica"/>
                <a:cs typeface="Helvetica"/>
              </a:rPr>
              <a:t>Ensure </a:t>
            </a:r>
            <a:r>
              <a:rPr lang="en-CA" sz="1800" b="1" i="0">
                <a:solidFill>
                  <a:srgbClr val="111111"/>
                </a:solidFill>
                <a:latin typeface="Helvetica"/>
                <a:cs typeface="Helvetica"/>
              </a:rPr>
              <a:t>high-quality </a:t>
            </a:r>
            <a:r>
              <a:rPr lang="en-CA" b="1">
                <a:solidFill>
                  <a:srgbClr val="111111"/>
                </a:solidFill>
                <a:latin typeface="Helvetica"/>
                <a:cs typeface="Helvetica"/>
              </a:rPr>
              <a:t>data sets</a:t>
            </a:r>
            <a:r>
              <a:rPr lang="en-CA" sz="1800" i="0">
                <a:solidFill>
                  <a:srgbClr val="111111"/>
                </a:solidFill>
                <a:latin typeface="Helvetica"/>
                <a:cs typeface="Helvetica"/>
              </a:rPr>
              <a:t>.</a:t>
            </a:r>
            <a:endParaRPr lang="en-CA" sz="180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CA" sz="1800" i="0">
                <a:solidFill>
                  <a:srgbClr val="111111"/>
                </a:solidFill>
                <a:latin typeface="Helvetica"/>
                <a:cs typeface="Helvetica"/>
              </a:rPr>
              <a:t>Gradual rollout by department.</a:t>
            </a:r>
            <a:endParaRPr lang="en-CA" sz="1800">
              <a:latin typeface="Helvetica"/>
              <a:cs typeface="Helvetica"/>
            </a:endParaRPr>
          </a:p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A16803-B750-7721-9EBD-FFCF05DAE33F}"/>
              </a:ext>
            </a:extLst>
          </p:cNvPr>
          <p:cNvSpPr/>
          <p:nvPr/>
        </p:nvSpPr>
        <p:spPr>
          <a:xfrm>
            <a:off x="8167840" y="2236116"/>
            <a:ext cx="3628102" cy="2580640"/>
          </a:xfrm>
          <a:prstGeom prst="rect">
            <a:avLst/>
          </a:prstGeom>
          <a:solidFill>
            <a:srgbClr val="F250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en-CA" sz="1800" i="0">
                <a:solidFill>
                  <a:srgbClr val="111111"/>
                </a:solidFill>
                <a:latin typeface="Helvetica"/>
                <a:cs typeface="Helvetica"/>
              </a:rPr>
              <a:t>Compare costs with long-term benefits.</a:t>
            </a:r>
            <a:endParaRPr lang="en-CA" sz="1800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CA" sz="1800" b="1" i="0">
                <a:solidFill>
                  <a:srgbClr val="111111"/>
                </a:solidFill>
                <a:latin typeface="Helvetica"/>
                <a:cs typeface="Helvetica"/>
              </a:rPr>
              <a:t>Offset costs by </a:t>
            </a:r>
            <a:r>
              <a:rPr lang="en-CA" b="1">
                <a:solidFill>
                  <a:srgbClr val="111111"/>
                </a:solidFill>
                <a:latin typeface="Helvetica"/>
                <a:cs typeface="Helvetica"/>
              </a:rPr>
              <a:t>preventative measures</a:t>
            </a:r>
            <a:r>
              <a:rPr lang="en-CA" sz="1800" b="1" i="0">
                <a:solidFill>
                  <a:srgbClr val="111111"/>
                </a:solidFill>
                <a:latin typeface="Helvetica"/>
                <a:cs typeface="Helvetica"/>
              </a:rPr>
              <a:t>.</a:t>
            </a:r>
            <a:endParaRPr lang="en-CA" sz="1800" b="1"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CA" sz="1800" i="0">
                <a:solidFill>
                  <a:srgbClr val="111111"/>
                </a:solidFill>
                <a:latin typeface="Helvetica"/>
                <a:cs typeface="Helvetica"/>
              </a:rPr>
              <a:t>Avoid financial losses from breaches.</a:t>
            </a:r>
            <a:endParaRPr lang="en-CA" sz="1800">
              <a:latin typeface="Helvetica"/>
            </a:endParaRPr>
          </a:p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0CB8114-1CE0-281D-383E-5B8AFDB0F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9763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11953f1-dbc1-4ef9-a958-24dcbdfd7d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818818212EE74196EB840ABD494695" ma:contentTypeVersion="8" ma:contentTypeDescription="Create a new document." ma:contentTypeScope="" ma:versionID="cff62fdb3737c2842589976d42634e04">
  <xsd:schema xmlns:xsd="http://www.w3.org/2001/XMLSchema" xmlns:xs="http://www.w3.org/2001/XMLSchema" xmlns:p="http://schemas.microsoft.com/office/2006/metadata/properties" xmlns:ns3="b11953f1-dbc1-4ef9-a958-24dcbdfd7d45" xmlns:ns4="75e41d3c-8891-4c8d-a7ec-8a7bf67af3ac" targetNamespace="http://schemas.microsoft.com/office/2006/metadata/properties" ma:root="true" ma:fieldsID="d67e5bd2e99e68da36bbef7b9ebcebc1" ns3:_="" ns4:_="">
    <xsd:import namespace="b11953f1-dbc1-4ef9-a958-24dcbdfd7d45"/>
    <xsd:import namespace="75e41d3c-8891-4c8d-a7ec-8a7bf67af3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1953f1-dbc1-4ef9-a958-24dcbdfd7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e41d3c-8891-4c8d-a7ec-8a7bf67af3a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690141-B2F3-4D09-B1ED-5BB2B2517179}">
  <ds:schemaRefs>
    <ds:schemaRef ds:uri="75e41d3c-8891-4c8d-a7ec-8a7bf67af3ac"/>
    <ds:schemaRef ds:uri="b11953f1-dbc1-4ef9-a958-24dcbdfd7d4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9B80B4F-5C64-4E94-BEA7-392CA8382BA8}">
  <ds:schemaRefs>
    <ds:schemaRef ds:uri="75e41d3c-8891-4c8d-a7ec-8a7bf67af3ac"/>
    <ds:schemaRef ds:uri="b11953f1-dbc1-4ef9-a958-24dcbdfd7d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1519BDF-75FF-4124-9EC7-AFD68030E8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Securing IoT Devices in Enterprise Environments</vt:lpstr>
      <vt:lpstr>Securing IoT Devices in Enterprise Environments</vt:lpstr>
      <vt:lpstr>Our Recommendation: IoT Shield</vt:lpstr>
      <vt:lpstr>Our recommendation: IoT Shield</vt:lpstr>
      <vt:lpstr>Feasibility (The How?)</vt:lpstr>
      <vt:lpstr>Implementation Strategy and Timeline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Design Guideline</dc:title>
  <dc:creator>Chloe Bui</dc:creator>
  <cp:revision>1</cp:revision>
  <dcterms:created xsi:type="dcterms:W3CDTF">2024-07-29T02:19:15Z</dcterms:created>
  <dcterms:modified xsi:type="dcterms:W3CDTF">2024-11-15T23:06:48Z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0x010100D9818818212EE74196EB840ABD494695</vt:lpwstr>
  </property>
</Properties>
</file>